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78"/>
  </p:notesMasterIdLst>
  <p:handoutMasterIdLst>
    <p:handoutMasterId r:id="rId79"/>
  </p:handoutMasterIdLst>
  <p:sldIdLst>
    <p:sldId id="307" r:id="rId2"/>
    <p:sldId id="836" r:id="rId3"/>
    <p:sldId id="917" r:id="rId4"/>
    <p:sldId id="309" r:id="rId5"/>
    <p:sldId id="842" r:id="rId6"/>
    <p:sldId id="843" r:id="rId7"/>
    <p:sldId id="844" r:id="rId8"/>
    <p:sldId id="848" r:id="rId9"/>
    <p:sldId id="845" r:id="rId10"/>
    <p:sldId id="315" r:id="rId11"/>
    <p:sldId id="749" r:id="rId12"/>
    <p:sldId id="750" r:id="rId13"/>
    <p:sldId id="850" r:id="rId14"/>
    <p:sldId id="751" r:id="rId15"/>
    <p:sldId id="617" r:id="rId16"/>
    <p:sldId id="918" r:id="rId17"/>
    <p:sldId id="863" r:id="rId18"/>
    <p:sldId id="868" r:id="rId19"/>
    <p:sldId id="919" r:id="rId20"/>
    <p:sldId id="874" r:id="rId21"/>
    <p:sldId id="876" r:id="rId22"/>
    <p:sldId id="875" r:id="rId23"/>
    <p:sldId id="871" r:id="rId24"/>
    <p:sldId id="477" r:id="rId25"/>
    <p:sldId id="927" r:id="rId26"/>
    <p:sldId id="882" r:id="rId27"/>
    <p:sldId id="879" r:id="rId28"/>
    <p:sldId id="883" r:id="rId29"/>
    <p:sldId id="892" r:id="rId30"/>
    <p:sldId id="887" r:id="rId31"/>
    <p:sldId id="889" r:id="rId32"/>
    <p:sldId id="916" r:id="rId33"/>
    <p:sldId id="657" r:id="rId34"/>
    <p:sldId id="921" r:id="rId35"/>
    <p:sldId id="817" r:id="rId36"/>
    <p:sldId id="819" r:id="rId37"/>
    <p:sldId id="820" r:id="rId38"/>
    <p:sldId id="823" r:id="rId39"/>
    <p:sldId id="825" r:id="rId40"/>
    <p:sldId id="894" r:id="rId41"/>
    <p:sldId id="896" r:id="rId42"/>
    <p:sldId id="897" r:id="rId43"/>
    <p:sldId id="898" r:id="rId44"/>
    <p:sldId id="899" r:id="rId45"/>
    <p:sldId id="510" r:id="rId46"/>
    <p:sldId id="922" r:id="rId47"/>
    <p:sldId id="690" r:id="rId48"/>
    <p:sldId id="691" r:id="rId49"/>
    <p:sldId id="827" r:id="rId50"/>
    <p:sldId id="693" r:id="rId51"/>
    <p:sldId id="695" r:id="rId52"/>
    <p:sldId id="696" r:id="rId53"/>
    <p:sldId id="697" r:id="rId54"/>
    <p:sldId id="700" r:id="rId55"/>
    <p:sldId id="702" r:id="rId56"/>
    <p:sldId id="703" r:id="rId57"/>
    <p:sldId id="928" r:id="rId58"/>
    <p:sldId id="929" r:id="rId59"/>
    <p:sldId id="706" r:id="rId60"/>
    <p:sldId id="906" r:id="rId61"/>
    <p:sldId id="830" r:id="rId62"/>
    <p:sldId id="710" r:id="rId63"/>
    <p:sldId id="711" r:id="rId64"/>
    <p:sldId id="712" r:id="rId65"/>
    <p:sldId id="907" r:id="rId66"/>
    <p:sldId id="714" r:id="rId67"/>
    <p:sldId id="831" r:id="rId68"/>
    <p:sldId id="717" r:id="rId69"/>
    <p:sldId id="718" r:id="rId70"/>
    <p:sldId id="926" r:id="rId71"/>
    <p:sldId id="912" r:id="rId72"/>
    <p:sldId id="913" r:id="rId73"/>
    <p:sldId id="909" r:id="rId74"/>
    <p:sldId id="914" r:id="rId75"/>
    <p:sldId id="930" r:id="rId76"/>
    <p:sldId id="915" r:id="rId77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66" d="100"/>
          <a:sy n="66" d="100"/>
        </p:scale>
        <p:origin x="-1662" y="-97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4" Type="http://schemas.openxmlformats.org/officeDocument/2006/relationships/image" Target="../media/image113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9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82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72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6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F:\曹瑞媛\校对\幻灯片\图片\一轮幻灯片用人教\8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170605"/>
            <a:ext cx="12215887" cy="71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09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33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44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29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50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8" r:id="rId13"/>
    <p:sldLayoutId id="2147483827" r:id="rId14"/>
    <p:sldLayoutId id="2147483812" r:id="rId15"/>
    <p:sldLayoutId id="2147483813" r:id="rId16"/>
    <p:sldLayoutId id="2147483817" r:id="rId17"/>
    <p:sldLayoutId id="2147483815" r:id="rId18"/>
    <p:sldLayoutId id="2147483816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8.emf"/><Relationship Id="rId3" Type="http://schemas.openxmlformats.org/officeDocument/2006/relationships/oleObject" Target="../embeddings/oleObject12.bin"/><Relationship Id="rId7" Type="http://schemas.openxmlformats.org/officeDocument/2006/relationships/slide" Target="slide11.xml"/><Relationship Id="rId12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6" Type="http://schemas.openxmlformats.org/officeDocument/2006/relationships/slide" Target="slide10.xml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17.emf"/><Relationship Id="rId15" Type="http://schemas.openxmlformats.org/officeDocument/2006/relationships/package" Target="../embeddings/Microsoft_Word_Document14.docx"/><Relationship Id="rId10" Type="http://schemas.openxmlformats.org/officeDocument/2006/relationships/slide" Target="slide14.xml"/><Relationship Id="rId4" Type="http://schemas.openxmlformats.org/officeDocument/2006/relationships/package" Target="../embeddings/Microsoft_Word_Document12.docx"/><Relationship Id="rId9" Type="http://schemas.openxmlformats.org/officeDocument/2006/relationships/slide" Target="slide13.xml"/><Relationship Id="rId1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slide" Target="slide11.xml"/><Relationship Id="rId3" Type="http://schemas.openxmlformats.org/officeDocument/2006/relationships/oleObject" Target="../embeddings/oleObject15.bin"/><Relationship Id="rId7" Type="http://schemas.openxmlformats.org/officeDocument/2006/relationships/package" Target="../embeddings/Microsoft_Word_Document16.docx"/><Relationship Id="rId12" Type="http://schemas.openxmlformats.org/officeDocument/2006/relationships/slide" Target="slide10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2.emf"/><Relationship Id="rId5" Type="http://schemas.openxmlformats.org/officeDocument/2006/relationships/image" Target="../media/image20.emf"/><Relationship Id="rId15" Type="http://schemas.openxmlformats.org/officeDocument/2006/relationships/slide" Target="slide13.xml"/><Relationship Id="rId10" Type="http://schemas.openxmlformats.org/officeDocument/2006/relationships/package" Target="../embeddings/Microsoft_Word_Document17.docx"/><Relationship Id="rId4" Type="http://schemas.openxmlformats.org/officeDocument/2006/relationships/package" Target="../embeddings/Microsoft_Word_Document15.docx"/><Relationship Id="rId9" Type="http://schemas.openxmlformats.org/officeDocument/2006/relationships/oleObject" Target="../embeddings/oleObject17.bin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24.emf"/><Relationship Id="rId3" Type="http://schemas.openxmlformats.org/officeDocument/2006/relationships/oleObject" Target="../embeddings/oleObject18.bin"/><Relationship Id="rId7" Type="http://schemas.openxmlformats.org/officeDocument/2006/relationships/slide" Target="slide11.xml"/><Relationship Id="rId12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5.emf"/><Relationship Id="rId1" Type="http://schemas.openxmlformats.org/officeDocument/2006/relationships/vmlDrawing" Target="../drawings/vmlDrawing9.vml"/><Relationship Id="rId6" Type="http://schemas.openxmlformats.org/officeDocument/2006/relationships/slide" Target="slide10.xml"/><Relationship Id="rId11" Type="http://schemas.openxmlformats.org/officeDocument/2006/relationships/oleObject" Target="../embeddings/oleObject19.bin"/><Relationship Id="rId5" Type="http://schemas.openxmlformats.org/officeDocument/2006/relationships/image" Target="../media/image23.emf"/><Relationship Id="rId15" Type="http://schemas.openxmlformats.org/officeDocument/2006/relationships/package" Target="../embeddings/Microsoft_Word_Document20.docx"/><Relationship Id="rId10" Type="http://schemas.openxmlformats.org/officeDocument/2006/relationships/slide" Target="slide14.xml"/><Relationship Id="rId4" Type="http://schemas.openxmlformats.org/officeDocument/2006/relationships/package" Target="../embeddings/Microsoft_Word_Document18.docx"/><Relationship Id="rId9" Type="http://schemas.openxmlformats.org/officeDocument/2006/relationships/slide" Target="slide13.xml"/><Relationship Id="rId14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slide" Target="slide14.xml"/><Relationship Id="rId3" Type="http://schemas.openxmlformats.org/officeDocument/2006/relationships/oleObject" Target="../embeddings/oleObject21.bin"/><Relationship Id="rId7" Type="http://schemas.openxmlformats.org/officeDocument/2006/relationships/package" Target="../embeddings/Microsoft_Word_Document22.docx"/><Relationship Id="rId12" Type="http://schemas.openxmlformats.org/officeDocument/2006/relationships/slide" Target="slide1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11" Type="http://schemas.openxmlformats.org/officeDocument/2006/relationships/slide" Target="slide12.xml"/><Relationship Id="rId5" Type="http://schemas.openxmlformats.org/officeDocument/2006/relationships/image" Target="../media/image26.emf"/><Relationship Id="rId10" Type="http://schemas.openxmlformats.org/officeDocument/2006/relationships/slide" Target="slide11.xml"/><Relationship Id="rId4" Type="http://schemas.openxmlformats.org/officeDocument/2006/relationships/package" Target="../embeddings/Microsoft_Word_Document21.docx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oleObject" Target="../embeddings/oleObject23.bin"/><Relationship Id="rId7" Type="http://schemas.openxmlformats.org/officeDocument/2006/relationships/slide" Target="slide1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1.vml"/><Relationship Id="rId6" Type="http://schemas.openxmlformats.org/officeDocument/2006/relationships/slide" Target="slide10.xml"/><Relationship Id="rId5" Type="http://schemas.openxmlformats.org/officeDocument/2006/relationships/image" Target="../media/image28.emf"/><Relationship Id="rId10" Type="http://schemas.openxmlformats.org/officeDocument/2006/relationships/slide" Target="slide14.xml"/><Relationship Id="rId4" Type="http://schemas.openxmlformats.org/officeDocument/2006/relationships/package" Target="../embeddings/Microsoft_Word_Document23.docx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oleObject" Target="../embeddings/oleObject24.bin"/><Relationship Id="rId7" Type="http://schemas.openxmlformats.org/officeDocument/2006/relationships/slide" Target="slide1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6" Type="http://schemas.openxmlformats.org/officeDocument/2006/relationships/slide" Target="slide10.xml"/><Relationship Id="rId5" Type="http://schemas.openxmlformats.org/officeDocument/2006/relationships/image" Target="../media/image29.emf"/><Relationship Id="rId10" Type="http://schemas.openxmlformats.org/officeDocument/2006/relationships/slide" Target="slide14.xml"/><Relationship Id="rId4" Type="http://schemas.openxmlformats.org/officeDocument/2006/relationships/package" Target="../embeddings/Microsoft_Word_Document24.docx"/><Relationship Id="rId9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5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6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package" Target="../embeddings/Microsoft_Word_Document30.docx"/><Relationship Id="rId3" Type="http://schemas.openxmlformats.org/officeDocument/2006/relationships/oleObject" Target="../embeddings/oleObject27.bin"/><Relationship Id="rId7" Type="http://schemas.openxmlformats.org/officeDocument/2006/relationships/package" Target="../embeddings/Microsoft_Word_Document28.docx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4.emf"/><Relationship Id="rId5" Type="http://schemas.openxmlformats.org/officeDocument/2006/relationships/image" Target="../media/image32.emf"/><Relationship Id="rId10" Type="http://schemas.openxmlformats.org/officeDocument/2006/relationships/package" Target="../embeddings/Microsoft_Word_Document29.docx"/><Relationship Id="rId4" Type="http://schemas.openxmlformats.org/officeDocument/2006/relationships/package" Target="../embeddings/Microsoft_Word_Document27.docx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31.bin"/><Relationship Id="rId7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38.emf"/><Relationship Id="rId5" Type="http://schemas.openxmlformats.org/officeDocument/2006/relationships/image" Target="../media/image36.emf"/><Relationship Id="rId10" Type="http://schemas.openxmlformats.org/officeDocument/2006/relationships/package" Target="../embeddings/Microsoft_Word_Document33.docx"/><Relationship Id="rId4" Type="http://schemas.openxmlformats.org/officeDocument/2006/relationships/package" Target="../embeddings/Microsoft_Word_Document31.docx"/><Relationship Id="rId9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4.doc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slide" Target="slide24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8.v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10" Type="http://schemas.openxmlformats.org/officeDocument/2006/relationships/image" Target="../media/image40.emf"/><Relationship Id="rId4" Type="http://schemas.openxmlformats.org/officeDocument/2006/relationships/slide" Target="slide26.xml"/><Relationship Id="rId9" Type="http://schemas.openxmlformats.org/officeDocument/2006/relationships/package" Target="../embeddings/Microsoft_Word_Document35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29.xml"/><Relationship Id="rId18" Type="http://schemas.openxmlformats.org/officeDocument/2006/relationships/package" Target="../embeddings/Microsoft_Word_Document39.docx"/><Relationship Id="rId3" Type="http://schemas.openxmlformats.org/officeDocument/2006/relationships/oleObject" Target="../embeddings/oleObject36.bin"/><Relationship Id="rId7" Type="http://schemas.openxmlformats.org/officeDocument/2006/relationships/package" Target="../embeddings/Microsoft_Word_Document37.docx"/><Relationship Id="rId12" Type="http://schemas.openxmlformats.org/officeDocument/2006/relationships/slide" Target="slide28.xml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43.e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7.bin"/><Relationship Id="rId11" Type="http://schemas.openxmlformats.org/officeDocument/2006/relationships/slide" Target="slide27.xml"/><Relationship Id="rId5" Type="http://schemas.openxmlformats.org/officeDocument/2006/relationships/image" Target="../media/image41.emf"/><Relationship Id="rId15" Type="http://schemas.openxmlformats.org/officeDocument/2006/relationships/package" Target="../embeddings/Microsoft_Word_Document38.docx"/><Relationship Id="rId10" Type="http://schemas.openxmlformats.org/officeDocument/2006/relationships/slide" Target="slide26.xml"/><Relationship Id="rId19" Type="http://schemas.openxmlformats.org/officeDocument/2006/relationships/image" Target="../media/image44.emf"/><Relationship Id="rId4" Type="http://schemas.openxmlformats.org/officeDocument/2006/relationships/package" Target="../embeddings/Microsoft_Word_Document36.docx"/><Relationship Id="rId9" Type="http://schemas.openxmlformats.org/officeDocument/2006/relationships/slide" Target="slide24.xml"/><Relationship Id="rId14" Type="http://schemas.openxmlformats.org/officeDocument/2006/relationships/oleObject" Target="../embeddings/oleObject3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slide" Target="slide29.xml"/><Relationship Id="rId3" Type="http://schemas.openxmlformats.org/officeDocument/2006/relationships/oleObject" Target="../embeddings/oleObject40.bin"/><Relationship Id="rId7" Type="http://schemas.openxmlformats.org/officeDocument/2006/relationships/package" Target="../embeddings/Microsoft_Word_Document41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1.bin"/><Relationship Id="rId11" Type="http://schemas.openxmlformats.org/officeDocument/2006/relationships/slide" Target="slide27.xml"/><Relationship Id="rId5" Type="http://schemas.openxmlformats.org/officeDocument/2006/relationships/image" Target="../media/image45.emf"/><Relationship Id="rId10" Type="http://schemas.openxmlformats.org/officeDocument/2006/relationships/slide" Target="slide26.xml"/><Relationship Id="rId4" Type="http://schemas.openxmlformats.org/officeDocument/2006/relationships/package" Target="../embeddings/Microsoft_Word_Document40.docx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slide" Target="slide29.xml"/><Relationship Id="rId3" Type="http://schemas.openxmlformats.org/officeDocument/2006/relationships/oleObject" Target="../embeddings/oleObject42.bin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3.bin"/><Relationship Id="rId11" Type="http://schemas.openxmlformats.org/officeDocument/2006/relationships/slide" Target="slide27.xml"/><Relationship Id="rId5" Type="http://schemas.openxmlformats.org/officeDocument/2006/relationships/image" Target="../media/image47.emf"/><Relationship Id="rId10" Type="http://schemas.openxmlformats.org/officeDocument/2006/relationships/slide" Target="slide26.xml"/><Relationship Id="rId4" Type="http://schemas.openxmlformats.org/officeDocument/2006/relationships/package" Target="../embeddings/Microsoft_Word_Document42.docx"/><Relationship Id="rId9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4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slide" Target="slide29.xml"/><Relationship Id="rId3" Type="http://schemas.openxmlformats.org/officeDocument/2006/relationships/oleObject" Target="../embeddings/oleObject45.bin"/><Relationship Id="rId7" Type="http://schemas.openxmlformats.org/officeDocument/2006/relationships/package" Target="../embeddings/Microsoft_Word_Document46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6.bin"/><Relationship Id="rId11" Type="http://schemas.openxmlformats.org/officeDocument/2006/relationships/slide" Target="slide27.xml"/><Relationship Id="rId5" Type="http://schemas.openxmlformats.org/officeDocument/2006/relationships/image" Target="../media/image50.emf"/><Relationship Id="rId10" Type="http://schemas.openxmlformats.org/officeDocument/2006/relationships/slide" Target="slide26.xml"/><Relationship Id="rId4" Type="http://schemas.openxmlformats.org/officeDocument/2006/relationships/package" Target="../embeddings/Microsoft_Word_Document45.docx"/><Relationship Id="rId9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53.emf"/><Relationship Id="rId3" Type="http://schemas.openxmlformats.org/officeDocument/2006/relationships/slide" Target="slide24.xml"/><Relationship Id="rId7" Type="http://schemas.openxmlformats.org/officeDocument/2006/relationships/slide" Target="slide29.xml"/><Relationship Id="rId12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4.emf"/><Relationship Id="rId1" Type="http://schemas.openxmlformats.org/officeDocument/2006/relationships/vmlDrawing" Target="../drawings/vmlDrawing24.vml"/><Relationship Id="rId6" Type="http://schemas.openxmlformats.org/officeDocument/2006/relationships/slide" Target="slide28.xml"/><Relationship Id="rId11" Type="http://schemas.openxmlformats.org/officeDocument/2006/relationships/oleObject" Target="../embeddings/oleObject48.bin"/><Relationship Id="rId5" Type="http://schemas.openxmlformats.org/officeDocument/2006/relationships/slide" Target="slide27.xml"/><Relationship Id="rId15" Type="http://schemas.openxmlformats.org/officeDocument/2006/relationships/package" Target="../embeddings/Microsoft_Word_Document49.docx"/><Relationship Id="rId10" Type="http://schemas.openxmlformats.org/officeDocument/2006/relationships/image" Target="../media/image52.emf"/><Relationship Id="rId4" Type="http://schemas.openxmlformats.org/officeDocument/2006/relationships/slide" Target="slide26.xml"/><Relationship Id="rId9" Type="http://schemas.openxmlformats.org/officeDocument/2006/relationships/package" Target="../embeddings/Microsoft_Word_Document47.docx"/><Relationship Id="rId14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package" Target="../embeddings/Microsoft_Word_Document51.docx"/><Relationship Id="rId3" Type="http://schemas.openxmlformats.org/officeDocument/2006/relationships/slide" Target="slide34.xml"/><Relationship Id="rId7" Type="http://schemas.openxmlformats.org/officeDocument/2006/relationships/slide" Target="slide38.xml"/><Relationship Id="rId12" Type="http://schemas.openxmlformats.org/officeDocument/2006/relationships/oleObject" Target="../embeddings/oleObject51.bin"/><Relationship Id="rId17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1.xml"/><Relationship Id="rId1" Type="http://schemas.openxmlformats.org/officeDocument/2006/relationships/vmlDrawing" Target="../drawings/vmlDrawing25.vml"/><Relationship Id="rId6" Type="http://schemas.openxmlformats.org/officeDocument/2006/relationships/slide" Target="slide37.xml"/><Relationship Id="rId11" Type="http://schemas.openxmlformats.org/officeDocument/2006/relationships/image" Target="../media/image56.emf"/><Relationship Id="rId5" Type="http://schemas.openxmlformats.org/officeDocument/2006/relationships/slide" Target="slide36.xml"/><Relationship Id="rId15" Type="http://schemas.openxmlformats.org/officeDocument/2006/relationships/slide" Target="slide40.xml"/><Relationship Id="rId10" Type="http://schemas.openxmlformats.org/officeDocument/2006/relationships/package" Target="../embeddings/Microsoft_Word_Document50.docx"/><Relationship Id="rId4" Type="http://schemas.openxmlformats.org/officeDocument/2006/relationships/slide" Target="slide35.xml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52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58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52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53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59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53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54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60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54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slide" Target="slide38.xml"/><Relationship Id="rId3" Type="http://schemas.openxmlformats.org/officeDocument/2006/relationships/oleObject" Target="../embeddings/oleObject55.bin"/><Relationship Id="rId7" Type="http://schemas.openxmlformats.org/officeDocument/2006/relationships/package" Target="../embeddings/Microsoft_Word_Document56.docx"/><Relationship Id="rId12" Type="http://schemas.openxmlformats.org/officeDocument/2006/relationships/slide" Target="slide37.xml"/><Relationship Id="rId17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6.bin"/><Relationship Id="rId11" Type="http://schemas.openxmlformats.org/officeDocument/2006/relationships/slide" Target="slide36.xml"/><Relationship Id="rId5" Type="http://schemas.openxmlformats.org/officeDocument/2006/relationships/image" Target="../media/image61.emf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4" Type="http://schemas.openxmlformats.org/officeDocument/2006/relationships/package" Target="../embeddings/Microsoft_Word_Document55.docx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57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63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57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2.docx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58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64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58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59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65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59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slide" Target="slide38.xml"/><Relationship Id="rId3" Type="http://schemas.openxmlformats.org/officeDocument/2006/relationships/oleObject" Target="../embeddings/oleObject60.bin"/><Relationship Id="rId7" Type="http://schemas.openxmlformats.org/officeDocument/2006/relationships/package" Target="../embeddings/Microsoft_Word_Document61.docx"/><Relationship Id="rId12" Type="http://schemas.openxmlformats.org/officeDocument/2006/relationships/slide" Target="slide37.xml"/><Relationship Id="rId17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61.bin"/><Relationship Id="rId11" Type="http://schemas.openxmlformats.org/officeDocument/2006/relationships/slide" Target="slide36.xml"/><Relationship Id="rId5" Type="http://schemas.openxmlformats.org/officeDocument/2006/relationships/image" Target="../media/image66.emf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4" Type="http://schemas.openxmlformats.org/officeDocument/2006/relationships/package" Target="../embeddings/Microsoft_Word_Document60.docx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63.docx"/><Relationship Id="rId13" Type="http://schemas.openxmlformats.org/officeDocument/2006/relationships/slide" Target="slide34.xml"/><Relationship Id="rId18" Type="http://schemas.openxmlformats.org/officeDocument/2006/relationships/slide" Target="slide39.xml"/><Relationship Id="rId3" Type="http://schemas.openxmlformats.org/officeDocument/2006/relationships/image" Target="../media/image71.tiff"/><Relationship Id="rId21" Type="http://schemas.openxmlformats.org/officeDocument/2006/relationships/slide" Target="slide43.xml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70.emf"/><Relationship Id="rId17" Type="http://schemas.openxmlformats.org/officeDocument/2006/relationships/slide" Target="slide3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0" Type="http://schemas.openxmlformats.org/officeDocument/2006/relationships/slide" Target="slide4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8.emf"/><Relationship Id="rId11" Type="http://schemas.openxmlformats.org/officeDocument/2006/relationships/package" Target="../embeddings/Microsoft_Word_Document64.docx"/><Relationship Id="rId5" Type="http://schemas.openxmlformats.org/officeDocument/2006/relationships/package" Target="../embeddings/Microsoft_Word_Document62.docx"/><Relationship Id="rId15" Type="http://schemas.openxmlformats.org/officeDocument/2006/relationships/slide" Target="slide36.xml"/><Relationship Id="rId10" Type="http://schemas.openxmlformats.org/officeDocument/2006/relationships/oleObject" Target="../embeddings/oleObject64.bin"/><Relationship Id="rId19" Type="http://schemas.openxmlformats.org/officeDocument/2006/relationships/slide" Target="slide40.xml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9.emf"/><Relationship Id="rId14" Type="http://schemas.openxmlformats.org/officeDocument/2006/relationships/slide" Target="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1.xml"/><Relationship Id="rId3" Type="http://schemas.openxmlformats.org/officeDocument/2006/relationships/oleObject" Target="../embeddings/oleObject65.bin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34.xml"/><Relationship Id="rId11" Type="http://schemas.openxmlformats.org/officeDocument/2006/relationships/slide" Target="slide39.xml"/><Relationship Id="rId5" Type="http://schemas.openxmlformats.org/officeDocument/2006/relationships/image" Target="../media/image72.emf"/><Relationship Id="rId10" Type="http://schemas.openxmlformats.org/officeDocument/2006/relationships/slide" Target="slide38.xml"/><Relationship Id="rId4" Type="http://schemas.openxmlformats.org/officeDocument/2006/relationships/package" Target="../embeddings/Microsoft_Word_Document65.docx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62.xml"/><Relationship Id="rId18" Type="http://schemas.openxmlformats.org/officeDocument/2006/relationships/package" Target="../embeddings/Microsoft_Word_Document66.docx"/><Relationship Id="rId3" Type="http://schemas.openxmlformats.org/officeDocument/2006/relationships/slide" Target="slide46.xml"/><Relationship Id="rId21" Type="http://schemas.openxmlformats.org/officeDocument/2006/relationships/package" Target="../embeddings/Microsoft_Word_Document67.docx"/><Relationship Id="rId7" Type="http://schemas.openxmlformats.org/officeDocument/2006/relationships/slide" Target="slide53.xml"/><Relationship Id="rId12" Type="http://schemas.openxmlformats.org/officeDocument/2006/relationships/slide" Target="slide61.xml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68.xml"/><Relationship Id="rId20" Type="http://schemas.openxmlformats.org/officeDocument/2006/relationships/oleObject" Target="../embeddings/oleObject67.bin"/><Relationship Id="rId1" Type="http://schemas.openxmlformats.org/officeDocument/2006/relationships/vmlDrawing" Target="../drawings/vmlDrawing36.vml"/><Relationship Id="rId6" Type="http://schemas.openxmlformats.org/officeDocument/2006/relationships/slide" Target="slide51.xml"/><Relationship Id="rId11" Type="http://schemas.openxmlformats.org/officeDocument/2006/relationships/slide" Target="slide59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10" Type="http://schemas.openxmlformats.org/officeDocument/2006/relationships/slide" Target="slide60.xml"/><Relationship Id="rId19" Type="http://schemas.openxmlformats.org/officeDocument/2006/relationships/image" Target="../media/image73.emf"/><Relationship Id="rId4" Type="http://schemas.openxmlformats.org/officeDocument/2006/relationships/slide" Target="slide47.xml"/><Relationship Id="rId9" Type="http://schemas.openxmlformats.org/officeDocument/2006/relationships/slide" Target="slide55.xml"/><Relationship Id="rId14" Type="http://schemas.openxmlformats.org/officeDocument/2006/relationships/slide" Target="slide64.xml"/><Relationship Id="rId22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68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37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75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68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slide" Target="slide53.xml"/><Relationship Id="rId18" Type="http://schemas.openxmlformats.org/officeDocument/2006/relationships/slide" Target="slide61.xml"/><Relationship Id="rId3" Type="http://schemas.openxmlformats.org/officeDocument/2006/relationships/oleObject" Target="../embeddings/oleObject69.bin"/><Relationship Id="rId21" Type="http://schemas.openxmlformats.org/officeDocument/2006/relationships/slide" Target="slide66.xml"/><Relationship Id="rId7" Type="http://schemas.openxmlformats.org/officeDocument/2006/relationships/package" Target="../embeddings/Microsoft_Word_Document70.docx"/><Relationship Id="rId12" Type="http://schemas.openxmlformats.org/officeDocument/2006/relationships/slide" Target="slide51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0.xml"/><Relationship Id="rId20" Type="http://schemas.openxmlformats.org/officeDocument/2006/relationships/slide" Target="slide64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0.bin"/><Relationship Id="rId11" Type="http://schemas.openxmlformats.org/officeDocument/2006/relationships/slide" Target="slide49.xml"/><Relationship Id="rId5" Type="http://schemas.openxmlformats.org/officeDocument/2006/relationships/image" Target="../media/image76.emf"/><Relationship Id="rId15" Type="http://schemas.openxmlformats.org/officeDocument/2006/relationships/slide" Target="slide55.xml"/><Relationship Id="rId10" Type="http://schemas.openxmlformats.org/officeDocument/2006/relationships/slide" Target="slide47.xml"/><Relationship Id="rId19" Type="http://schemas.openxmlformats.org/officeDocument/2006/relationships/slide" Target="slide62.xml"/><Relationship Id="rId4" Type="http://schemas.openxmlformats.org/officeDocument/2006/relationships/package" Target="../embeddings/Microsoft_Word_Document69.docx"/><Relationship Id="rId9" Type="http://schemas.openxmlformats.org/officeDocument/2006/relationships/slide" Target="slide46.xml"/><Relationship Id="rId14" Type="http://schemas.openxmlformats.org/officeDocument/2006/relationships/slide" Target="slide54.xml"/><Relationship Id="rId22" Type="http://schemas.openxmlformats.org/officeDocument/2006/relationships/slide" Target="slide6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71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39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78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71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slide" Target="slide53.xml"/><Relationship Id="rId18" Type="http://schemas.openxmlformats.org/officeDocument/2006/relationships/slide" Target="slide61.xml"/><Relationship Id="rId3" Type="http://schemas.openxmlformats.org/officeDocument/2006/relationships/oleObject" Target="../embeddings/oleObject72.bin"/><Relationship Id="rId21" Type="http://schemas.openxmlformats.org/officeDocument/2006/relationships/slide" Target="slide66.xml"/><Relationship Id="rId7" Type="http://schemas.openxmlformats.org/officeDocument/2006/relationships/package" Target="../embeddings/Microsoft_Word_Document73.docx"/><Relationship Id="rId12" Type="http://schemas.openxmlformats.org/officeDocument/2006/relationships/slide" Target="slide51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0.xml"/><Relationship Id="rId20" Type="http://schemas.openxmlformats.org/officeDocument/2006/relationships/slide" Target="slide64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3.bin"/><Relationship Id="rId11" Type="http://schemas.openxmlformats.org/officeDocument/2006/relationships/slide" Target="slide49.xml"/><Relationship Id="rId5" Type="http://schemas.openxmlformats.org/officeDocument/2006/relationships/image" Target="../media/image79.emf"/><Relationship Id="rId15" Type="http://schemas.openxmlformats.org/officeDocument/2006/relationships/slide" Target="slide55.xml"/><Relationship Id="rId10" Type="http://schemas.openxmlformats.org/officeDocument/2006/relationships/slide" Target="slide47.xml"/><Relationship Id="rId19" Type="http://schemas.openxmlformats.org/officeDocument/2006/relationships/slide" Target="slide62.xml"/><Relationship Id="rId4" Type="http://schemas.openxmlformats.org/officeDocument/2006/relationships/package" Target="../embeddings/Microsoft_Word_Document72.docx"/><Relationship Id="rId9" Type="http://schemas.openxmlformats.org/officeDocument/2006/relationships/slide" Target="slide46.xml"/><Relationship Id="rId14" Type="http://schemas.openxmlformats.org/officeDocument/2006/relationships/slide" Target="slide54.xml"/><Relationship Id="rId22" Type="http://schemas.openxmlformats.org/officeDocument/2006/relationships/slide" Target="slide6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74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41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81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74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slide" Target="slide47.xml"/><Relationship Id="rId18" Type="http://schemas.openxmlformats.org/officeDocument/2006/relationships/slide" Target="slide55.xml"/><Relationship Id="rId3" Type="http://schemas.openxmlformats.org/officeDocument/2006/relationships/oleObject" Target="../embeddings/oleObject75.bin"/><Relationship Id="rId21" Type="http://schemas.openxmlformats.org/officeDocument/2006/relationships/slide" Target="slide61.xml"/><Relationship Id="rId7" Type="http://schemas.openxmlformats.org/officeDocument/2006/relationships/package" Target="../embeddings/Microsoft_Word_Document76.docx"/><Relationship Id="rId12" Type="http://schemas.openxmlformats.org/officeDocument/2006/relationships/slide" Target="slide46.xml"/><Relationship Id="rId17" Type="http://schemas.openxmlformats.org/officeDocument/2006/relationships/slide" Target="slide54.xml"/><Relationship Id="rId25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3.xml"/><Relationship Id="rId20" Type="http://schemas.openxmlformats.org/officeDocument/2006/relationships/slide" Target="slide5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4.emf"/><Relationship Id="rId24" Type="http://schemas.openxmlformats.org/officeDocument/2006/relationships/slide" Target="slide66.xml"/><Relationship Id="rId5" Type="http://schemas.openxmlformats.org/officeDocument/2006/relationships/image" Target="../media/image82.emf"/><Relationship Id="rId15" Type="http://schemas.openxmlformats.org/officeDocument/2006/relationships/slide" Target="slide51.xml"/><Relationship Id="rId23" Type="http://schemas.openxmlformats.org/officeDocument/2006/relationships/slide" Target="slide64.xml"/><Relationship Id="rId10" Type="http://schemas.openxmlformats.org/officeDocument/2006/relationships/package" Target="../embeddings/Microsoft_Word_Document77.docx"/><Relationship Id="rId19" Type="http://schemas.openxmlformats.org/officeDocument/2006/relationships/slide" Target="slide60.xml"/><Relationship Id="rId4" Type="http://schemas.openxmlformats.org/officeDocument/2006/relationships/package" Target="../embeddings/Microsoft_Word_Document75.docx"/><Relationship Id="rId9" Type="http://schemas.openxmlformats.org/officeDocument/2006/relationships/oleObject" Target="../embeddings/oleObject77.bin"/><Relationship Id="rId14" Type="http://schemas.openxmlformats.org/officeDocument/2006/relationships/slide" Target="slide49.xml"/><Relationship Id="rId22" Type="http://schemas.openxmlformats.org/officeDocument/2006/relationships/slide" Target="slide6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slide" Target="slide53.xml"/><Relationship Id="rId18" Type="http://schemas.openxmlformats.org/officeDocument/2006/relationships/slide" Target="slide61.xml"/><Relationship Id="rId3" Type="http://schemas.openxmlformats.org/officeDocument/2006/relationships/oleObject" Target="../embeddings/oleObject78.bin"/><Relationship Id="rId21" Type="http://schemas.openxmlformats.org/officeDocument/2006/relationships/slide" Target="slide66.xml"/><Relationship Id="rId7" Type="http://schemas.openxmlformats.org/officeDocument/2006/relationships/package" Target="../embeddings/Microsoft_Word_Document79.docx"/><Relationship Id="rId12" Type="http://schemas.openxmlformats.org/officeDocument/2006/relationships/slide" Target="slide51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0.xml"/><Relationship Id="rId20" Type="http://schemas.openxmlformats.org/officeDocument/2006/relationships/slide" Target="slide64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79.bin"/><Relationship Id="rId11" Type="http://schemas.openxmlformats.org/officeDocument/2006/relationships/slide" Target="slide49.xml"/><Relationship Id="rId5" Type="http://schemas.openxmlformats.org/officeDocument/2006/relationships/image" Target="../media/image85.emf"/><Relationship Id="rId15" Type="http://schemas.openxmlformats.org/officeDocument/2006/relationships/slide" Target="slide55.xml"/><Relationship Id="rId10" Type="http://schemas.openxmlformats.org/officeDocument/2006/relationships/slide" Target="slide47.xml"/><Relationship Id="rId19" Type="http://schemas.openxmlformats.org/officeDocument/2006/relationships/slide" Target="slide62.xml"/><Relationship Id="rId4" Type="http://schemas.openxmlformats.org/officeDocument/2006/relationships/package" Target="../embeddings/Microsoft_Word_Document78.docx"/><Relationship Id="rId9" Type="http://schemas.openxmlformats.org/officeDocument/2006/relationships/slide" Target="slide46.xml"/><Relationship Id="rId14" Type="http://schemas.openxmlformats.org/officeDocument/2006/relationships/slide" Target="slide54.xml"/><Relationship Id="rId22" Type="http://schemas.openxmlformats.org/officeDocument/2006/relationships/slide" Target="slide6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80.bin"/><Relationship Id="rId7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0.doc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82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45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89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82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slide" Target="slide47.xml"/><Relationship Id="rId18" Type="http://schemas.openxmlformats.org/officeDocument/2006/relationships/slide" Target="slide55.xml"/><Relationship Id="rId3" Type="http://schemas.openxmlformats.org/officeDocument/2006/relationships/oleObject" Target="../embeddings/oleObject83.bin"/><Relationship Id="rId21" Type="http://schemas.openxmlformats.org/officeDocument/2006/relationships/slide" Target="slide61.xml"/><Relationship Id="rId7" Type="http://schemas.openxmlformats.org/officeDocument/2006/relationships/package" Target="../embeddings/Microsoft_Word_Document84.docx"/><Relationship Id="rId12" Type="http://schemas.openxmlformats.org/officeDocument/2006/relationships/slide" Target="slide46.xml"/><Relationship Id="rId17" Type="http://schemas.openxmlformats.org/officeDocument/2006/relationships/slide" Target="slide54.xml"/><Relationship Id="rId25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3.xml"/><Relationship Id="rId20" Type="http://schemas.openxmlformats.org/officeDocument/2006/relationships/slide" Target="slide59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2.emf"/><Relationship Id="rId24" Type="http://schemas.openxmlformats.org/officeDocument/2006/relationships/slide" Target="slide66.xml"/><Relationship Id="rId5" Type="http://schemas.openxmlformats.org/officeDocument/2006/relationships/image" Target="../media/image90.emf"/><Relationship Id="rId15" Type="http://schemas.openxmlformats.org/officeDocument/2006/relationships/slide" Target="slide51.xml"/><Relationship Id="rId23" Type="http://schemas.openxmlformats.org/officeDocument/2006/relationships/slide" Target="slide64.xml"/><Relationship Id="rId10" Type="http://schemas.openxmlformats.org/officeDocument/2006/relationships/package" Target="../embeddings/Microsoft_Word_Document85.docx"/><Relationship Id="rId19" Type="http://schemas.openxmlformats.org/officeDocument/2006/relationships/slide" Target="slide60.xml"/><Relationship Id="rId4" Type="http://schemas.openxmlformats.org/officeDocument/2006/relationships/package" Target="../embeddings/Microsoft_Word_Document83.docx"/><Relationship Id="rId9" Type="http://schemas.openxmlformats.org/officeDocument/2006/relationships/oleObject" Target="../embeddings/oleObject85.bin"/><Relationship Id="rId14" Type="http://schemas.openxmlformats.org/officeDocument/2006/relationships/slide" Target="slide49.xml"/><Relationship Id="rId22" Type="http://schemas.openxmlformats.org/officeDocument/2006/relationships/slide" Target="slide6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4.emf"/><Relationship Id="rId5" Type="http://schemas.openxmlformats.org/officeDocument/2006/relationships/package" Target="../embeddings/Microsoft_Word_Document86.docx"/><Relationship Id="rId4" Type="http://schemas.openxmlformats.org/officeDocument/2006/relationships/oleObject" Target="../embeddings/oleObject86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87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48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95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87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3.bin"/><Relationship Id="rId7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.emf"/><Relationship Id="rId5" Type="http://schemas.openxmlformats.org/officeDocument/2006/relationships/image" Target="../media/image8.emf"/><Relationship Id="rId10" Type="http://schemas.openxmlformats.org/officeDocument/2006/relationships/package" Target="../embeddings/Microsoft_Word_Document5.docx"/><Relationship Id="rId4" Type="http://schemas.openxmlformats.org/officeDocument/2006/relationships/package" Target="../embeddings/Microsoft_Word_Document3.docx"/><Relationship Id="rId9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88.bin"/><Relationship Id="rId21" Type="http://schemas.openxmlformats.org/officeDocument/2006/relationships/package" Target="../embeddings/Microsoft_Word_Document89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5" Type="http://schemas.openxmlformats.org/officeDocument/2006/relationships/image" Target="../media/image98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20" Type="http://schemas.openxmlformats.org/officeDocument/2006/relationships/oleObject" Target="../embeddings/oleObject89.bin"/><Relationship Id="rId1" Type="http://schemas.openxmlformats.org/officeDocument/2006/relationships/vmlDrawing" Target="../drawings/vmlDrawing49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24" Type="http://schemas.openxmlformats.org/officeDocument/2006/relationships/package" Target="../embeddings/Microsoft_Word_Document90.docx"/><Relationship Id="rId5" Type="http://schemas.openxmlformats.org/officeDocument/2006/relationships/image" Target="../media/image96.emf"/><Relationship Id="rId15" Type="http://schemas.openxmlformats.org/officeDocument/2006/relationships/slide" Target="slide61.xml"/><Relationship Id="rId23" Type="http://schemas.openxmlformats.org/officeDocument/2006/relationships/oleObject" Target="../embeddings/oleObject90.bin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88.docx"/><Relationship Id="rId9" Type="http://schemas.openxmlformats.org/officeDocument/2006/relationships/slide" Target="slide51.xml"/><Relationship Id="rId14" Type="http://schemas.openxmlformats.org/officeDocument/2006/relationships/slide" Target="slide59.xml"/><Relationship Id="rId22" Type="http://schemas.openxmlformats.org/officeDocument/2006/relationships/image" Target="../media/image9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slide" Target="slide53.xml"/><Relationship Id="rId18" Type="http://schemas.openxmlformats.org/officeDocument/2006/relationships/slide" Target="slide61.xml"/><Relationship Id="rId3" Type="http://schemas.openxmlformats.org/officeDocument/2006/relationships/oleObject" Target="../embeddings/oleObject91.bin"/><Relationship Id="rId21" Type="http://schemas.openxmlformats.org/officeDocument/2006/relationships/slide" Target="slide66.xml"/><Relationship Id="rId7" Type="http://schemas.openxmlformats.org/officeDocument/2006/relationships/package" Target="../embeddings/Microsoft_Word_Document92.docx"/><Relationship Id="rId12" Type="http://schemas.openxmlformats.org/officeDocument/2006/relationships/slide" Target="slide51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0.xml"/><Relationship Id="rId20" Type="http://schemas.openxmlformats.org/officeDocument/2006/relationships/slide" Target="slide64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92.bin"/><Relationship Id="rId11" Type="http://schemas.openxmlformats.org/officeDocument/2006/relationships/slide" Target="slide49.xml"/><Relationship Id="rId5" Type="http://schemas.openxmlformats.org/officeDocument/2006/relationships/image" Target="../media/image99.emf"/><Relationship Id="rId15" Type="http://schemas.openxmlformats.org/officeDocument/2006/relationships/slide" Target="slide55.xml"/><Relationship Id="rId10" Type="http://schemas.openxmlformats.org/officeDocument/2006/relationships/slide" Target="slide47.xml"/><Relationship Id="rId19" Type="http://schemas.openxmlformats.org/officeDocument/2006/relationships/slide" Target="slide62.xml"/><Relationship Id="rId4" Type="http://schemas.openxmlformats.org/officeDocument/2006/relationships/package" Target="../embeddings/Microsoft_Word_Document91.docx"/><Relationship Id="rId9" Type="http://schemas.openxmlformats.org/officeDocument/2006/relationships/slide" Target="slide46.xml"/><Relationship Id="rId14" Type="http://schemas.openxmlformats.org/officeDocument/2006/relationships/slide" Target="slide54.xml"/><Relationship Id="rId22" Type="http://schemas.openxmlformats.org/officeDocument/2006/relationships/slide" Target="slide6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93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51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101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93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94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52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102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94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oleObject" Target="../embeddings/oleObject95.bin"/><Relationship Id="rId7" Type="http://schemas.openxmlformats.org/officeDocument/2006/relationships/package" Target="../embeddings/Microsoft_Word_Document9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5.emf"/><Relationship Id="rId5" Type="http://schemas.openxmlformats.org/officeDocument/2006/relationships/image" Target="../media/image103.emf"/><Relationship Id="rId10" Type="http://schemas.openxmlformats.org/officeDocument/2006/relationships/package" Target="../embeddings/Microsoft_Word_Document97.docx"/><Relationship Id="rId4" Type="http://schemas.openxmlformats.org/officeDocument/2006/relationships/package" Target="../embeddings/Microsoft_Word_Document95.docx"/><Relationship Id="rId9" Type="http://schemas.openxmlformats.org/officeDocument/2006/relationships/oleObject" Target="../embeddings/oleObject9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98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54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106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98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99.bin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1" Type="http://schemas.openxmlformats.org/officeDocument/2006/relationships/vmlDrawing" Target="../drawings/vmlDrawing55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5" Type="http://schemas.openxmlformats.org/officeDocument/2006/relationships/image" Target="../media/image107.emf"/><Relationship Id="rId15" Type="http://schemas.openxmlformats.org/officeDocument/2006/relationships/slide" Target="slide61.xml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99.docx"/><Relationship Id="rId9" Type="http://schemas.openxmlformats.org/officeDocument/2006/relationships/slide" Target="slide51.xml"/><Relationship Id="rId14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64.xml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1.xml"/><Relationship Id="rId15" Type="http://schemas.openxmlformats.org/officeDocument/2006/relationships/slide" Target="slide68.xml"/><Relationship Id="rId10" Type="http://schemas.openxmlformats.org/officeDocument/2006/relationships/slide" Target="slide59.xml"/><Relationship Id="rId4" Type="http://schemas.openxmlformats.org/officeDocument/2006/relationships/slide" Target="slide49.xml"/><Relationship Id="rId9" Type="http://schemas.openxmlformats.org/officeDocument/2006/relationships/slide" Target="slide60.xml"/><Relationship Id="rId14" Type="http://schemas.openxmlformats.org/officeDocument/2006/relationships/slide" Target="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09.tif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0.docx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64.xml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1.xml"/><Relationship Id="rId15" Type="http://schemas.openxmlformats.org/officeDocument/2006/relationships/slide" Target="slide68.xml"/><Relationship Id="rId10" Type="http://schemas.openxmlformats.org/officeDocument/2006/relationships/slide" Target="slide59.xml"/><Relationship Id="rId4" Type="http://schemas.openxmlformats.org/officeDocument/2006/relationships/slide" Target="slide49.xml"/><Relationship Id="rId9" Type="http://schemas.openxmlformats.org/officeDocument/2006/relationships/slide" Target="slide60.xml"/><Relationship Id="rId14" Type="http://schemas.openxmlformats.org/officeDocument/2006/relationships/slide" Target="slide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6.bin"/><Relationship Id="rId7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6.docx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package" Target="../embeddings/Microsoft_Word_Document104.docx"/><Relationship Id="rId18" Type="http://schemas.openxmlformats.org/officeDocument/2006/relationships/slide" Target="slide51.xml"/><Relationship Id="rId26" Type="http://schemas.openxmlformats.org/officeDocument/2006/relationships/slide" Target="slide64.xml"/><Relationship Id="rId3" Type="http://schemas.openxmlformats.org/officeDocument/2006/relationships/oleObject" Target="../embeddings/oleObject101.bin"/><Relationship Id="rId21" Type="http://schemas.openxmlformats.org/officeDocument/2006/relationships/slide" Target="slide55.xml"/><Relationship Id="rId7" Type="http://schemas.openxmlformats.org/officeDocument/2006/relationships/package" Target="../embeddings/Microsoft_Word_Document102.docx"/><Relationship Id="rId12" Type="http://schemas.openxmlformats.org/officeDocument/2006/relationships/oleObject" Target="../embeddings/oleObject104.bin"/><Relationship Id="rId17" Type="http://schemas.openxmlformats.org/officeDocument/2006/relationships/slide" Target="slide49.xml"/><Relationship Id="rId25" Type="http://schemas.openxmlformats.org/officeDocument/2006/relationships/slide" Target="slide6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7.xml"/><Relationship Id="rId20" Type="http://schemas.openxmlformats.org/officeDocument/2006/relationships/slide" Target="slide54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12.emf"/><Relationship Id="rId24" Type="http://schemas.openxmlformats.org/officeDocument/2006/relationships/slide" Target="slide61.xml"/><Relationship Id="rId5" Type="http://schemas.openxmlformats.org/officeDocument/2006/relationships/image" Target="../media/image110.emf"/><Relationship Id="rId15" Type="http://schemas.openxmlformats.org/officeDocument/2006/relationships/slide" Target="slide46.xml"/><Relationship Id="rId23" Type="http://schemas.openxmlformats.org/officeDocument/2006/relationships/slide" Target="slide59.xml"/><Relationship Id="rId28" Type="http://schemas.openxmlformats.org/officeDocument/2006/relationships/slide" Target="slide68.xml"/><Relationship Id="rId10" Type="http://schemas.openxmlformats.org/officeDocument/2006/relationships/package" Target="../embeddings/Microsoft_Word_Document103.docx"/><Relationship Id="rId19" Type="http://schemas.openxmlformats.org/officeDocument/2006/relationships/slide" Target="slide53.xml"/><Relationship Id="rId4" Type="http://schemas.openxmlformats.org/officeDocument/2006/relationships/package" Target="../embeddings/Microsoft_Word_Document101.docx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13.emf"/><Relationship Id="rId22" Type="http://schemas.openxmlformats.org/officeDocument/2006/relationships/slide" Target="slide60.xml"/><Relationship Id="rId27" Type="http://schemas.openxmlformats.org/officeDocument/2006/relationships/slide" Target="slide6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slide" Target="slide47.xml"/><Relationship Id="rId18" Type="http://schemas.openxmlformats.org/officeDocument/2006/relationships/slide" Target="slide55.xml"/><Relationship Id="rId3" Type="http://schemas.openxmlformats.org/officeDocument/2006/relationships/oleObject" Target="../embeddings/oleObject105.bin"/><Relationship Id="rId21" Type="http://schemas.openxmlformats.org/officeDocument/2006/relationships/slide" Target="slide61.xml"/><Relationship Id="rId7" Type="http://schemas.openxmlformats.org/officeDocument/2006/relationships/package" Target="../embeddings/Microsoft_Word_Document106.docx"/><Relationship Id="rId12" Type="http://schemas.openxmlformats.org/officeDocument/2006/relationships/slide" Target="slide46.xml"/><Relationship Id="rId17" Type="http://schemas.openxmlformats.org/officeDocument/2006/relationships/slide" Target="slide54.xml"/><Relationship Id="rId25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3.xml"/><Relationship Id="rId20" Type="http://schemas.openxmlformats.org/officeDocument/2006/relationships/slide" Target="slide59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16.emf"/><Relationship Id="rId24" Type="http://schemas.openxmlformats.org/officeDocument/2006/relationships/slide" Target="slide66.xml"/><Relationship Id="rId5" Type="http://schemas.openxmlformats.org/officeDocument/2006/relationships/image" Target="../media/image114.emf"/><Relationship Id="rId15" Type="http://schemas.openxmlformats.org/officeDocument/2006/relationships/slide" Target="slide51.xml"/><Relationship Id="rId23" Type="http://schemas.openxmlformats.org/officeDocument/2006/relationships/slide" Target="slide64.xml"/><Relationship Id="rId10" Type="http://schemas.openxmlformats.org/officeDocument/2006/relationships/package" Target="../embeddings/Microsoft_Word_Document107.docx"/><Relationship Id="rId19" Type="http://schemas.openxmlformats.org/officeDocument/2006/relationships/slide" Target="slide60.xml"/><Relationship Id="rId4" Type="http://schemas.openxmlformats.org/officeDocument/2006/relationships/package" Target="../embeddings/Microsoft_Word_Document105.docx"/><Relationship Id="rId9" Type="http://schemas.openxmlformats.org/officeDocument/2006/relationships/oleObject" Target="../embeddings/oleObject107.bin"/><Relationship Id="rId14" Type="http://schemas.openxmlformats.org/officeDocument/2006/relationships/slide" Target="slide49.xml"/><Relationship Id="rId22" Type="http://schemas.openxmlformats.org/officeDocument/2006/relationships/slide" Target="slide6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64.xml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1.xml"/><Relationship Id="rId15" Type="http://schemas.openxmlformats.org/officeDocument/2006/relationships/slide" Target="slide68.xml"/><Relationship Id="rId10" Type="http://schemas.openxmlformats.org/officeDocument/2006/relationships/slide" Target="slide59.xml"/><Relationship Id="rId4" Type="http://schemas.openxmlformats.org/officeDocument/2006/relationships/slide" Target="slide49.xml"/><Relationship Id="rId9" Type="http://schemas.openxmlformats.org/officeDocument/2006/relationships/slide" Target="slide60.xml"/><Relationship Id="rId14" Type="http://schemas.openxmlformats.org/officeDocument/2006/relationships/slide" Target="slide6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package" Target="../embeddings/Microsoft_Word_Document111.docx"/><Relationship Id="rId18" Type="http://schemas.openxmlformats.org/officeDocument/2006/relationships/slide" Target="slide46.xml"/><Relationship Id="rId26" Type="http://schemas.openxmlformats.org/officeDocument/2006/relationships/slide" Target="slide59.xml"/><Relationship Id="rId3" Type="http://schemas.openxmlformats.org/officeDocument/2006/relationships/oleObject" Target="../embeddings/oleObject108.bin"/><Relationship Id="rId21" Type="http://schemas.openxmlformats.org/officeDocument/2006/relationships/slide" Target="slide51.xml"/><Relationship Id="rId7" Type="http://schemas.openxmlformats.org/officeDocument/2006/relationships/package" Target="../embeddings/Microsoft_Word_Document109.docx"/><Relationship Id="rId12" Type="http://schemas.openxmlformats.org/officeDocument/2006/relationships/oleObject" Target="../embeddings/oleObject111.bin"/><Relationship Id="rId17" Type="http://schemas.openxmlformats.org/officeDocument/2006/relationships/image" Target="../media/image121.emf"/><Relationship Id="rId25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Word_Document112.docx"/><Relationship Id="rId20" Type="http://schemas.openxmlformats.org/officeDocument/2006/relationships/slide" Target="slide49.xml"/><Relationship Id="rId29" Type="http://schemas.openxmlformats.org/officeDocument/2006/relationships/slide" Target="slide64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19.emf"/><Relationship Id="rId24" Type="http://schemas.openxmlformats.org/officeDocument/2006/relationships/slide" Target="slide55.xml"/><Relationship Id="rId5" Type="http://schemas.openxmlformats.org/officeDocument/2006/relationships/image" Target="../media/image117.emf"/><Relationship Id="rId15" Type="http://schemas.openxmlformats.org/officeDocument/2006/relationships/oleObject" Target="../embeddings/oleObject112.bin"/><Relationship Id="rId23" Type="http://schemas.openxmlformats.org/officeDocument/2006/relationships/slide" Target="slide54.xml"/><Relationship Id="rId28" Type="http://schemas.openxmlformats.org/officeDocument/2006/relationships/slide" Target="slide62.xml"/><Relationship Id="rId10" Type="http://schemas.openxmlformats.org/officeDocument/2006/relationships/package" Target="../embeddings/Microsoft_Word_Document110.docx"/><Relationship Id="rId19" Type="http://schemas.openxmlformats.org/officeDocument/2006/relationships/slide" Target="slide47.xml"/><Relationship Id="rId31" Type="http://schemas.openxmlformats.org/officeDocument/2006/relationships/slide" Target="slide68.xml"/><Relationship Id="rId4" Type="http://schemas.openxmlformats.org/officeDocument/2006/relationships/package" Target="../embeddings/Microsoft_Word_Document108.docx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20.emf"/><Relationship Id="rId22" Type="http://schemas.openxmlformats.org/officeDocument/2006/relationships/slide" Target="slide53.xml"/><Relationship Id="rId27" Type="http://schemas.openxmlformats.org/officeDocument/2006/relationships/slide" Target="slide61.xml"/><Relationship Id="rId30" Type="http://schemas.openxmlformats.org/officeDocument/2006/relationships/slide" Target="slide6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64.xml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1.xml"/><Relationship Id="rId15" Type="http://schemas.openxmlformats.org/officeDocument/2006/relationships/slide" Target="slide68.xml"/><Relationship Id="rId10" Type="http://schemas.openxmlformats.org/officeDocument/2006/relationships/slide" Target="slide59.xml"/><Relationship Id="rId4" Type="http://schemas.openxmlformats.org/officeDocument/2006/relationships/slide" Target="slide49.xml"/><Relationship Id="rId9" Type="http://schemas.openxmlformats.org/officeDocument/2006/relationships/slide" Target="slide60.xml"/><Relationship Id="rId14" Type="http://schemas.openxmlformats.org/officeDocument/2006/relationships/slide" Target="slide6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9.tif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13.docx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0.xml"/><Relationship Id="rId18" Type="http://schemas.openxmlformats.org/officeDocument/2006/relationships/slide" Target="slide66.xml"/><Relationship Id="rId3" Type="http://schemas.openxmlformats.org/officeDocument/2006/relationships/oleObject" Target="../embeddings/oleObject114.bin"/><Relationship Id="rId21" Type="http://schemas.openxmlformats.org/officeDocument/2006/relationships/package" Target="../embeddings/Microsoft_Word_Document115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4.xml"/><Relationship Id="rId25" Type="http://schemas.openxmlformats.org/officeDocument/2006/relationships/image" Target="../media/image124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62.xml"/><Relationship Id="rId20" Type="http://schemas.openxmlformats.org/officeDocument/2006/relationships/oleObject" Target="../embeddings/oleObject115.bin"/><Relationship Id="rId1" Type="http://schemas.openxmlformats.org/officeDocument/2006/relationships/vmlDrawing" Target="../drawings/vmlDrawing61.vml"/><Relationship Id="rId6" Type="http://schemas.openxmlformats.org/officeDocument/2006/relationships/slide" Target="slide46.xml"/><Relationship Id="rId11" Type="http://schemas.openxmlformats.org/officeDocument/2006/relationships/slide" Target="slide54.xml"/><Relationship Id="rId24" Type="http://schemas.openxmlformats.org/officeDocument/2006/relationships/package" Target="../embeddings/Microsoft_Word_Document116.docx"/><Relationship Id="rId5" Type="http://schemas.openxmlformats.org/officeDocument/2006/relationships/image" Target="../media/image122.emf"/><Relationship Id="rId15" Type="http://schemas.openxmlformats.org/officeDocument/2006/relationships/slide" Target="slide61.xml"/><Relationship Id="rId23" Type="http://schemas.openxmlformats.org/officeDocument/2006/relationships/oleObject" Target="../embeddings/oleObject116.bin"/><Relationship Id="rId10" Type="http://schemas.openxmlformats.org/officeDocument/2006/relationships/slide" Target="slide53.xml"/><Relationship Id="rId19" Type="http://schemas.openxmlformats.org/officeDocument/2006/relationships/slide" Target="slide68.xml"/><Relationship Id="rId4" Type="http://schemas.openxmlformats.org/officeDocument/2006/relationships/package" Target="../embeddings/Microsoft_Word_Document114.docx"/><Relationship Id="rId9" Type="http://schemas.openxmlformats.org/officeDocument/2006/relationships/slide" Target="slide51.xml"/><Relationship Id="rId14" Type="http://schemas.openxmlformats.org/officeDocument/2006/relationships/slide" Target="slide59.xml"/><Relationship Id="rId22" Type="http://schemas.openxmlformats.org/officeDocument/2006/relationships/image" Target="../media/image12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5.emf"/><Relationship Id="rId5" Type="http://schemas.openxmlformats.org/officeDocument/2006/relationships/image" Target="../media/image13.emf"/><Relationship Id="rId10" Type="http://schemas.openxmlformats.org/officeDocument/2006/relationships/package" Target="../embeddings/Microsoft_Word_Document10.docx"/><Relationship Id="rId4" Type="http://schemas.openxmlformats.org/officeDocument/2006/relationships/package" Target="../embeddings/Microsoft_Word_Document8.docx"/><Relationship Id="rId9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170" y="4472631"/>
            <a:ext cx="6436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7</a:t>
            </a: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0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共存   离子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的检验和推断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0840" y="837506"/>
            <a:ext cx="780063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无限制条件的离子大量共存的判断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能在水溶液中大量共存的离子组是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6078"/>
              </p:ext>
            </p:extLst>
          </p:nvPr>
        </p:nvGraphicFramePr>
        <p:xfrm>
          <a:off x="838622" y="2422186"/>
          <a:ext cx="759777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7" name="文档" r:id="rId4" imgW="7598073" imgH="3047680" progId="Word.Document.12">
                  <p:embed/>
                </p:oleObj>
              </mc:Choice>
              <mc:Fallback>
                <p:oleObj name="文档" r:id="rId4" imgW="7598073" imgH="30476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622" y="2422186"/>
                        <a:ext cx="759777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47134" y="2205658"/>
            <a:ext cx="237757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82032"/>
              </p:ext>
            </p:extLst>
          </p:nvPr>
        </p:nvGraphicFramePr>
        <p:xfrm>
          <a:off x="5493742" y="3205758"/>
          <a:ext cx="6210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8" name="文档" r:id="rId12" imgW="6227245" imgH="793873" progId="Word.Document.12">
                  <p:embed/>
                </p:oleObj>
              </mc:Choice>
              <mc:Fallback>
                <p:oleObj name="文档" r:id="rId12" imgW="6227245" imgH="793873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3742" y="3205758"/>
                        <a:ext cx="6210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43225"/>
              </p:ext>
            </p:extLst>
          </p:nvPr>
        </p:nvGraphicFramePr>
        <p:xfrm>
          <a:off x="5447134" y="3949651"/>
          <a:ext cx="730408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9" name="文档" r:id="rId15" imgW="7416565" imgH="784529" progId="Word.Document.12">
                  <p:embed/>
                </p:oleObj>
              </mc:Choice>
              <mc:Fallback>
                <p:oleObj name="文档" r:id="rId15" imgW="7416565" imgH="784529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134" y="3949651"/>
                        <a:ext cx="7304087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6599262" y="141357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17973"/>
              </p:ext>
            </p:extLst>
          </p:nvPr>
        </p:nvGraphicFramePr>
        <p:xfrm>
          <a:off x="756162" y="321875"/>
          <a:ext cx="904716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7" name="文档" r:id="rId4" imgW="9047649" imgH="3747205" progId="Word.Document.12">
                  <p:embed/>
                </p:oleObj>
              </mc:Choice>
              <mc:Fallback>
                <p:oleObj name="文档" r:id="rId4" imgW="9047649" imgH="3747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162" y="321875"/>
                        <a:ext cx="9047163" cy="374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034376"/>
              </p:ext>
            </p:extLst>
          </p:nvPr>
        </p:nvGraphicFramePr>
        <p:xfrm>
          <a:off x="756162" y="4065586"/>
          <a:ext cx="88074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8" name="文档" r:id="rId7" imgW="8807281" imgH="1126973" progId="Word.Document.12">
                  <p:embed/>
                </p:oleObj>
              </mc:Choice>
              <mc:Fallback>
                <p:oleObj name="文档" r:id="rId7" imgW="8807281" imgH="11269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6162" y="4065586"/>
                        <a:ext cx="880745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5137" y="4695779"/>
            <a:ext cx="9812557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36340"/>
              </p:ext>
            </p:extLst>
          </p:nvPr>
        </p:nvGraphicFramePr>
        <p:xfrm>
          <a:off x="733069" y="5632434"/>
          <a:ext cx="86582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9" name="文档" r:id="rId10" imgW="8767339" imgH="832792" progId="Word.Document.12">
                  <p:embed/>
                </p:oleObj>
              </mc:Choice>
              <mc:Fallback>
                <p:oleObj name="文档" r:id="rId10" imgW="8767339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3069" y="5632434"/>
                        <a:ext cx="86582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036834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40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90695"/>
            <a:ext cx="1138815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具体限制条件下离子大量共存问题的判断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时，下列各组离子在指定溶液中一定能大量共存的是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994335"/>
              </p:ext>
            </p:extLst>
          </p:nvPr>
        </p:nvGraphicFramePr>
        <p:xfrm>
          <a:off x="261871" y="1614438"/>
          <a:ext cx="9310687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2" name="文档" r:id="rId4" imgW="9310328" imgH="3110894" progId="Word.Document.12">
                  <p:embed/>
                </p:oleObj>
              </mc:Choice>
              <mc:Fallback>
                <p:oleObj name="文档" r:id="rId4" imgW="9310328" imgH="31108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871" y="1614438"/>
                        <a:ext cx="9310687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9870" y="1466994"/>
            <a:ext cx="45897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均不能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31510" y="2205658"/>
            <a:ext cx="26340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9160" y="2938438"/>
            <a:ext cx="223490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5606" y="69349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507418"/>
              </p:ext>
            </p:extLst>
          </p:nvPr>
        </p:nvGraphicFramePr>
        <p:xfrm>
          <a:off x="330200" y="4660900"/>
          <a:ext cx="11150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3" name="文档" r:id="rId12" imgW="11329741" imgH="747153" progId="Word.Document.12">
                  <p:embed/>
                </p:oleObj>
              </mc:Choice>
              <mc:Fallback>
                <p:oleObj name="文档" r:id="rId12" imgW="11329741" imgH="747153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4660900"/>
                        <a:ext cx="111506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499416"/>
              </p:ext>
            </p:extLst>
          </p:nvPr>
        </p:nvGraphicFramePr>
        <p:xfrm>
          <a:off x="190500" y="5450706"/>
          <a:ext cx="11785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4" name="文档" r:id="rId15" imgW="11856043" imgH="797107" progId="Word.Document.12">
                  <p:embed/>
                </p:oleObj>
              </mc:Choice>
              <mc:Fallback>
                <p:oleObj name="文档" r:id="rId15" imgW="11856043" imgH="797107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5450706"/>
                        <a:ext cx="11785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614929"/>
              </p:ext>
            </p:extLst>
          </p:nvPr>
        </p:nvGraphicFramePr>
        <p:xfrm>
          <a:off x="262558" y="619740"/>
          <a:ext cx="10810875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8" name="文档" r:id="rId4" imgW="10810833" imgH="3861849" progId="Word.Document.12">
                  <p:embed/>
                </p:oleObj>
              </mc:Choice>
              <mc:Fallback>
                <p:oleObj name="文档" r:id="rId4" imgW="10810833" imgH="3861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558" y="619740"/>
                        <a:ext cx="10810875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051211"/>
              </p:ext>
            </p:extLst>
          </p:nvPr>
        </p:nvGraphicFramePr>
        <p:xfrm>
          <a:off x="229021" y="4383702"/>
          <a:ext cx="9826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9" name="文档" r:id="rId7" imgW="9826688" imgH="845050" progId="Word.Document.12">
                  <p:embed/>
                </p:oleObj>
              </mc:Choice>
              <mc:Fallback>
                <p:oleObj name="文档" r:id="rId7" imgW="9826688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021" y="4383702"/>
                        <a:ext cx="9826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18542" y="4925119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形成配合物而不能大量共存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05281" y="405458"/>
            <a:ext cx="492443" cy="823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0334" y="1945650"/>
            <a:ext cx="10775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50582" y="1197303"/>
            <a:ext cx="2157963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68113" y="2684314"/>
            <a:ext cx="209544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47534" y="3416851"/>
            <a:ext cx="20963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SCN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34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512415"/>
            <a:ext cx="11275398" cy="18617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下列各组离子在指定的溶液中，能大量共存的划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15015"/>
              </p:ext>
            </p:extLst>
          </p:nvPr>
        </p:nvGraphicFramePr>
        <p:xfrm>
          <a:off x="141142" y="2517824"/>
          <a:ext cx="10336212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" name="文档" r:id="rId4" imgW="10465033" imgH="4284374" progId="Word.Document.12">
                  <p:embed/>
                </p:oleObj>
              </mc:Choice>
              <mc:Fallback>
                <p:oleObj name="文档" r:id="rId4" imgW="10465033" imgH="4284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142" y="2517824"/>
                        <a:ext cx="10336212" cy="422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882242" y="183690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61492" y="249369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42005" y="317648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34486" y="386582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62278" y="454463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6021" y="525314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72162" y="1721669"/>
            <a:ext cx="3010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SCN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97562" y="2349674"/>
            <a:ext cx="3010203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56774" y="3027462"/>
            <a:ext cx="3010203" cy="62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双水解</a:t>
            </a:r>
            <a:endParaRPr lang="zh-CN" altLang="zh-CN" sz="26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45538" y="3599210"/>
            <a:ext cx="21147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</a:t>
            </a:r>
            <a:endParaRPr lang="en-US" altLang="zh-CN" sz="26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条件下歧</a:t>
            </a:r>
            <a:r>
              <a:rPr lang="zh-CN" altLang="en-US" sz="2600" b="1" kern="100" dirty="0" smtClean="0">
                <a:solidFill>
                  <a:srgbClr val="FF0000"/>
                </a:solidFill>
                <a:effectLst/>
                <a:latin typeface="Times New Roman"/>
                <a:ea typeface="华文细黑"/>
                <a:cs typeface="Times New Roman"/>
              </a:rPr>
              <a:t>化</a:t>
            </a:r>
            <a:endParaRPr lang="zh-CN" altLang="zh-CN" sz="2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49699" y="5129414"/>
            <a:ext cx="3010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75526" y="594136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798728"/>
              </p:ext>
            </p:extLst>
          </p:nvPr>
        </p:nvGraphicFramePr>
        <p:xfrm>
          <a:off x="46534" y="693490"/>
          <a:ext cx="112966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" name="文档" r:id="rId4" imgW="11436223" imgH="5758524" progId="Word.Document.12">
                  <p:embed/>
                </p:oleObj>
              </mc:Choice>
              <mc:Fallback>
                <p:oleObj name="文档" r:id="rId4" imgW="11436223" imgH="575852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4" y="693490"/>
                        <a:ext cx="11296650" cy="567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08637" y="6934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50797" y="1413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44804" y="21336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32889" y="290258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57814" y="39338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59484" y="48699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61019" y="56197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05659" y="549474"/>
            <a:ext cx="1902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3902" y="1269554"/>
            <a:ext cx="5493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,  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只能在酸性条件下存在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75526" y="2008218"/>
            <a:ext cx="27605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, 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42469" y="2735114"/>
            <a:ext cx="19115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</a:p>
        </p:txBody>
      </p:sp>
      <p:sp>
        <p:nvSpPr>
          <p:cNvPr id="8" name="矩形 7"/>
          <p:cNvSpPr/>
          <p:nvPr/>
        </p:nvSpPr>
        <p:spPr>
          <a:xfrm>
            <a:off x="7499034" y="3226470"/>
            <a:ext cx="47676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酸性条件下有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23758" y="3246869"/>
            <a:ext cx="3403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&lt;1, 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)&gt; 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97670" y="4720054"/>
            <a:ext cx="26452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呈弱碱性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270" y="6003498"/>
            <a:ext cx="94612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的电离受到抑制，可能是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/OH-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不能共存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5" grpId="0"/>
      <p:bldP spid="9" grpId="0"/>
      <p:bldP spid="11" grpId="0"/>
      <p:bldP spid="18" grpId="0"/>
      <p:bldP spid="19" grpId="0"/>
      <p:bldP spid="20" grpId="0"/>
      <p:bldP spid="21" grpId="0"/>
      <p:bldP spid="8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5983" y="656207"/>
            <a:ext cx="11388152" cy="74800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警惕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题干中的常见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endParaRPr lang="zh-CN" altLang="zh-CN" sz="3200" b="1" kern="100" dirty="0">
              <a:solidFill>
                <a:srgbClr val="FF0000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13711"/>
              </p:ext>
            </p:extLst>
          </p:nvPr>
        </p:nvGraphicFramePr>
        <p:xfrm>
          <a:off x="338793" y="1463416"/>
          <a:ext cx="11343767" cy="5120640"/>
        </p:xfrm>
        <a:graphic>
          <a:graphicData uri="http://schemas.openxmlformats.org/drawingml/2006/table">
            <a:tbl>
              <a:tblPr/>
              <a:tblGrid>
                <a:gridCol w="2804085"/>
                <a:gridCol w="4320480"/>
                <a:gridCol w="4219202"/>
              </a:tblGrid>
              <a:tr h="70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条件类型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高考中的常见表述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误点点悟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常见的限制条件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有色离子不能大量存在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1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13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溶液显酸性或碱性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7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因发生氧化还原反应而不能大量共存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只能是氧化性离子和还原性离子不能大量共存，不包括其他类型反应的离子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常见的易错点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也可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易看成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5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77740"/>
              </p:ext>
            </p:extLst>
          </p:nvPr>
        </p:nvGraphicFramePr>
        <p:xfrm>
          <a:off x="311416" y="569987"/>
          <a:ext cx="11593288" cy="5936664"/>
        </p:xfrm>
        <a:graphic>
          <a:graphicData uri="http://schemas.openxmlformats.org/drawingml/2006/table">
            <a:tbl>
              <a:tblPr/>
              <a:tblGrid>
                <a:gridCol w="1656184"/>
                <a:gridCol w="4104456"/>
                <a:gridCol w="5832648"/>
              </a:tblGrid>
              <a:tr h="134763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常见的隐含条件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反应放出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solidFill>
                          <a:srgbClr val="FF0000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但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不能是氧化性酸，如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由水电离出的</a:t>
                      </a:r>
                      <a:r>
                        <a:rPr lang="en-US" sz="2800" i="1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×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10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mol·L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通入足量的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·H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反应的离子不能大量存在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8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在酸性条件下具有强氧化性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常见题干要求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一定大量共存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审清关键字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574586"/>
              </p:ext>
            </p:extLst>
          </p:nvPr>
        </p:nvGraphicFramePr>
        <p:xfrm>
          <a:off x="3669209" y="3998863"/>
          <a:ext cx="9858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7" name="文档" r:id="rId4" imgW="986114" imgH="726506" progId="Word.Document.12">
                  <p:embed/>
                </p:oleObj>
              </mc:Choice>
              <mc:Fallback>
                <p:oleObj name="文档" r:id="rId4" imgW="986114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69209" y="3998863"/>
                        <a:ext cx="98583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616783" y="2792087"/>
            <a:ext cx="10956847" cy="1275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7000" b="1" dirty="0">
                <a:solidFill>
                  <a:schemeClr val="bg1"/>
                </a:solidFill>
                <a:latin typeface="+mj-ea"/>
                <a:ea typeface="+mj-ea"/>
              </a:rPr>
              <a:t>考点二　离子的检验和推断</a:t>
            </a:r>
          </a:p>
        </p:txBody>
      </p:sp>
    </p:spTree>
    <p:extLst>
      <p:ext uri="{BB962C8B-B14F-4D97-AF65-F5344CB8AC3E}">
        <p14:creationId xmlns:p14="http://schemas.microsoft.com/office/powerpoint/2010/main" val="4064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8975" y="573073"/>
            <a:ext cx="11733225" cy="16835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常见离子的检验方法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>
              <a:lnSpc>
                <a:spcPct val="130000"/>
              </a:lnSpc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根据离子性质不同而在实验中所表现出的现象不同，可以把检验离子的方法归纳为三种类型：</a:t>
            </a:r>
            <a:r>
              <a:rPr lang="en-US" altLang="zh-CN" sz="2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生成沉淀；</a:t>
            </a:r>
            <a:r>
              <a:rPr lang="en-US" altLang="zh-CN" sz="2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生成气体；</a:t>
            </a:r>
            <a:r>
              <a:rPr lang="en-US" altLang="zh-CN" sz="2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显现特殊颜色。</a:t>
            </a:r>
            <a:endParaRPr lang="zh-CN" altLang="zh-CN" sz="2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43710"/>
              </p:ext>
            </p:extLst>
          </p:nvPr>
        </p:nvGraphicFramePr>
        <p:xfrm>
          <a:off x="311416" y="2312840"/>
          <a:ext cx="11593288" cy="4405723"/>
        </p:xfrm>
        <a:graphic>
          <a:graphicData uri="http://schemas.openxmlformats.org/drawingml/2006/table">
            <a:tbl>
              <a:tblPr/>
              <a:tblGrid>
                <a:gridCol w="720080"/>
                <a:gridCol w="2232248"/>
                <a:gridCol w="1944216"/>
                <a:gridCol w="4032448"/>
                <a:gridCol w="2664296"/>
              </a:tblGrid>
              <a:tr h="27127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离子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试剂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注意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沉淀法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Br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溶液和稀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AgCl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AgBr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淡黄色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AgI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12845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先用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稀盐酸酸化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灰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绿色沉淀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712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红褐色沉淀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73378"/>
              </p:ext>
            </p:extLst>
          </p:nvPr>
        </p:nvGraphicFramePr>
        <p:xfrm>
          <a:off x="1797571" y="4084220"/>
          <a:ext cx="10572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82" name="文档" r:id="rId4" imgW="1056679" imgH="679344" progId="Word.Document.12">
                  <p:embed/>
                </p:oleObj>
              </mc:Choice>
              <mc:Fallback>
                <p:oleObj name="文档" r:id="rId4" imgW="1056679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7571" y="4084220"/>
                        <a:ext cx="105727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397828" y="2669813"/>
            <a:ext cx="2432618" cy="111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16740" y="3775320"/>
            <a:ext cx="45415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排除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Ag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7331" y="4624902"/>
            <a:ext cx="4756049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不能用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Ba(N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917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/>
          <p:nvPr/>
        </p:nvSpPr>
        <p:spPr>
          <a:xfrm>
            <a:off x="1879950" y="2714214"/>
            <a:ext cx="843051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离子共存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28612"/>
              </p:ext>
            </p:extLst>
          </p:nvPr>
        </p:nvGraphicFramePr>
        <p:xfrm>
          <a:off x="334566" y="549474"/>
          <a:ext cx="11665296" cy="5760720"/>
        </p:xfrm>
        <a:graphic>
          <a:graphicData uri="http://schemas.openxmlformats.org/drawingml/2006/table">
            <a:tbl>
              <a:tblPr/>
              <a:tblGrid>
                <a:gridCol w="766614"/>
                <a:gridCol w="1177602"/>
                <a:gridCol w="3384376"/>
                <a:gridCol w="3816424"/>
                <a:gridCol w="2520280"/>
              </a:tblGrid>
              <a:tr h="130790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b="1" kern="100" dirty="0" err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和湿润的红色石蕊试纸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产生有刺激性气味的气体，且气体能使湿润的红色石蕊试纸变蓝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要加热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9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稀盐酸和澄清石灰水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澄清石灰水变浑浊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99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和品红溶液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产生有刺激性气味的气体，且气体能使品红溶液褪色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64161"/>
              </p:ext>
            </p:extLst>
          </p:nvPr>
        </p:nvGraphicFramePr>
        <p:xfrm>
          <a:off x="1270670" y="1557586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2" name="文档" r:id="rId4" imgW="976753" imgH="731546" progId="Word.Document.12">
                  <p:embed/>
                </p:oleObj>
              </mc:Choice>
              <mc:Fallback>
                <p:oleObj name="文档" r:id="rId4" imgW="976753" imgH="7315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0670" y="1557586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62481"/>
              </p:ext>
            </p:extLst>
          </p:nvPr>
        </p:nvGraphicFramePr>
        <p:xfrm>
          <a:off x="1270670" y="3069754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3" name="文档" r:id="rId7" imgW="976753" imgH="731906" progId="Word.Document.12">
                  <p:embed/>
                </p:oleObj>
              </mc:Choice>
              <mc:Fallback>
                <p:oleObj name="文档" r:id="rId7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0670" y="3069754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527600"/>
              </p:ext>
            </p:extLst>
          </p:nvPr>
        </p:nvGraphicFramePr>
        <p:xfrm>
          <a:off x="1230461" y="5074220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4" name="文档" r:id="rId10" imgW="976753" imgH="731906" progId="Word.Document.12">
                  <p:embed/>
                </p:oleObj>
              </mc:Choice>
              <mc:Fallback>
                <p:oleObj name="文档" r:id="rId10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30461" y="5074220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60"/>
              </p:ext>
            </p:extLst>
          </p:nvPr>
        </p:nvGraphicFramePr>
        <p:xfrm>
          <a:off x="9757454" y="2586018"/>
          <a:ext cx="2590800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5" name="文档" r:id="rId13" imgW="2597234" imgH="1940110" progId="Word.Document.12">
                  <p:embed/>
                </p:oleObj>
              </mc:Choice>
              <mc:Fallback>
                <p:oleObj name="文档" r:id="rId13" imgW="2597234" imgH="1940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57454" y="2586018"/>
                        <a:ext cx="2590800" cy="194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551590" y="5085978"/>
            <a:ext cx="24326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4184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65526"/>
              </p:ext>
            </p:extLst>
          </p:nvPr>
        </p:nvGraphicFramePr>
        <p:xfrm>
          <a:off x="391334" y="511463"/>
          <a:ext cx="11449272" cy="5838149"/>
        </p:xfrm>
        <a:graphic>
          <a:graphicData uri="http://schemas.openxmlformats.org/drawingml/2006/table">
            <a:tbl>
              <a:tblPr/>
              <a:tblGrid>
                <a:gridCol w="576064"/>
                <a:gridCol w="1584176"/>
                <a:gridCol w="3312368"/>
                <a:gridCol w="2952328"/>
                <a:gridCol w="3024336"/>
              </a:tblGrid>
              <a:tr h="676926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显色法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氯水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下层为紫色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6009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②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铁氰化钾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溶液</a:t>
                      </a:r>
                      <a:r>
                        <a:rPr lang="en-US" alt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[Fe(CN)</a:t>
                      </a:r>
                      <a:r>
                        <a:rPr lang="en-US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]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先是无变化，滴加氯水后变血红色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②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生成蓝色沉淀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Fe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[Fe(CN)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溶液，无变化，再加氯水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3271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苯酚溶液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50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Pt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(Fe)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丝和稀盐酸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火焰分别呈黄色、紫色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要透过蓝色钴玻璃片观察焰色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4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 bwMode="auto">
          <a:xfrm>
            <a:off x="427635" y="18943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132" y="946797"/>
            <a:ext cx="113444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溶液，有白色沉淀生成，再加入稀盐酸，沉淀不消失，则溶液一定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溶液，产生不溶于稀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的白色沉淀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溶液，有白色沉淀生成，则溶液中一定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985306"/>
              </p:ext>
            </p:extLst>
          </p:nvPr>
        </p:nvGraphicFramePr>
        <p:xfrm>
          <a:off x="4525321" y="2379962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3" name="文档" r:id="rId4" imgW="1068200" imgH="726506" progId="Word.Document.12">
                  <p:embed/>
                </p:oleObj>
              </mc:Choice>
              <mc:Fallback>
                <p:oleObj name="文档" r:id="rId4" imgW="1068200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5321" y="2379962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560541"/>
              </p:ext>
            </p:extLst>
          </p:nvPr>
        </p:nvGraphicFramePr>
        <p:xfrm>
          <a:off x="3347327" y="3644875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4" name="文档" r:id="rId7" imgW="1068200" imgH="727226" progId="Word.Document.12">
                  <p:embed/>
                </p:oleObj>
              </mc:Choice>
              <mc:Fallback>
                <p:oleObj name="文档" r:id="rId7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7327" y="3644875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184308"/>
              </p:ext>
            </p:extLst>
          </p:nvPr>
        </p:nvGraphicFramePr>
        <p:xfrm>
          <a:off x="587873" y="4904679"/>
          <a:ext cx="10541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5" name="文档" r:id="rId10" imgW="1068200" imgH="727226" progId="Word.Document.12">
                  <p:embed/>
                </p:oleObj>
              </mc:Choice>
              <mc:Fallback>
                <p:oleObj name="文档" r:id="rId10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7873" y="4904679"/>
                        <a:ext cx="1054100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490299" y="2264966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4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8914" y="354841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4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6694" y="482059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4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7294" y="2349674"/>
            <a:ext cx="24326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03630" y="3590940"/>
            <a:ext cx="24326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6934" y="4959092"/>
            <a:ext cx="774025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955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212584"/>
            <a:ext cx="11457851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向某溶液中滴加氯水，再加入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溶液，溶液变血红色，则溶液中一定存在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，该判断是否正确？为什么？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判断错误，检验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时，应先加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溶液，再加氯水，否则，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干扰结果的判断。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怎样检验溶液中既有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向试液中，先加足量的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溶液，生成白色沉淀，过滤后，再向滤液中加入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溶液，仍有白色沉淀，且白色沉淀不溶于稀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60816"/>
              </p:ext>
            </p:extLst>
          </p:nvPr>
        </p:nvGraphicFramePr>
        <p:xfrm>
          <a:off x="5625875" y="3199637"/>
          <a:ext cx="1079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0" name="文档" r:id="rId4" imgW="1079721" imgH="726506" progId="Word.Document.12">
                  <p:embed/>
                </p:oleObj>
              </mc:Choice>
              <mc:Fallback>
                <p:oleObj name="文档" r:id="rId4" imgW="1079721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5875" y="3199637"/>
                        <a:ext cx="1079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99262" y="3039076"/>
            <a:ext cx="338437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不考虑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158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01" y="693490"/>
            <a:ext cx="1122030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排除干扰，确定离子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关于某无色溶液中所含离子的鉴别，下列判断正确的是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溶液，生成白色沉淀，加稀盐酸沉淀不溶解时，可确定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后，溶液变为深黄色，加入淀粉溶液后溶液变蓝，可确定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667788"/>
              </p:ext>
            </p:extLst>
          </p:nvPr>
        </p:nvGraphicFramePr>
        <p:xfrm>
          <a:off x="1342678" y="3359805"/>
          <a:ext cx="11430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5" name="文档" r:id="rId9" imgW="11618684" imgH="747153" progId="Word.Document.12">
                  <p:embed/>
                </p:oleObj>
              </mc:Choice>
              <mc:Fallback>
                <p:oleObj name="文档" r:id="rId9" imgW="11618684" imgH="747153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678" y="3359805"/>
                        <a:ext cx="11430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60616" y="5222961"/>
            <a:ext cx="11639246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遇淀粉变蓝，通入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后，溶液变为深黄色，加入淀粉溶液后溶液变蓝，则溶液中有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存在，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对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01" y="693490"/>
            <a:ext cx="113444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排除干扰，确定离子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关于某无色溶液中所含离子的鉴别，下列判断正确的是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溶液，生成白色沉淀，加稀盐酸后沉淀不溶解时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加入稀盐酸，生成的气体能使澄清石灰水变浑浊，可确定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50555"/>
              </p:ext>
            </p:extLst>
          </p:nvPr>
        </p:nvGraphicFramePr>
        <p:xfrm>
          <a:off x="2257574" y="2735114"/>
          <a:ext cx="1103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2" name="文档" r:id="rId4" imgW="1103122" imgH="726506" progId="Word.Document.12">
                  <p:embed/>
                </p:oleObj>
              </mc:Choice>
              <mc:Fallback>
                <p:oleObj name="文档" r:id="rId4" imgW="1103122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7574" y="2735114"/>
                        <a:ext cx="1103312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86101"/>
              </p:ext>
            </p:extLst>
          </p:nvPr>
        </p:nvGraphicFramePr>
        <p:xfrm>
          <a:off x="10016546" y="4662438"/>
          <a:ext cx="10874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3" name="文档" r:id="rId7" imgW="1103122" imgH="727226" progId="Word.Document.12">
                  <p:embed/>
                </p:oleObj>
              </mc:Choice>
              <mc:Fallback>
                <p:oleObj name="文档" r:id="rId7" imgW="1103122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16546" y="4662438"/>
                        <a:ext cx="10874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498319"/>
              </p:ext>
            </p:extLst>
          </p:nvPr>
        </p:nvGraphicFramePr>
        <p:xfrm>
          <a:off x="448347" y="3357786"/>
          <a:ext cx="112982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4" name="文档" r:id="rId15" imgW="11466457" imgH="1494307" progId="Word.Document.12">
                  <p:embed/>
                </p:oleObj>
              </mc:Choice>
              <mc:Fallback>
                <p:oleObj name="文档" r:id="rId15" imgW="11466457" imgH="1494307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47" y="3357786"/>
                        <a:ext cx="11298237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570702"/>
              </p:ext>
            </p:extLst>
          </p:nvPr>
        </p:nvGraphicFramePr>
        <p:xfrm>
          <a:off x="529382" y="5315570"/>
          <a:ext cx="112903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5" name="文档" r:id="rId18" imgW="11466457" imgH="1497541" progId="Word.Document.12">
                  <p:embed/>
                </p:oleObj>
              </mc:Choice>
              <mc:Fallback>
                <p:oleObj name="文档" r:id="rId18" imgW="11466457" imgH="1497541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82" y="5315570"/>
                        <a:ext cx="112903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9422712" y="138329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</a:t>
            </a:r>
            <a:endParaRPr lang="zh-CN" altLang="en-US" sz="44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825" y="261442"/>
            <a:ext cx="1127539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向四支试管中分别加入少量不同的无色溶液进行如下操作，结论正确的是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7778"/>
              </p:ext>
            </p:extLst>
          </p:nvPr>
        </p:nvGraphicFramePr>
        <p:xfrm>
          <a:off x="255850" y="1745971"/>
          <a:ext cx="11593288" cy="4480560"/>
        </p:xfrm>
        <a:graphic>
          <a:graphicData uri="http://schemas.openxmlformats.org/drawingml/2006/table">
            <a:tbl>
              <a:tblPr/>
              <a:tblGrid>
                <a:gridCol w="719045"/>
                <a:gridCol w="5473643"/>
                <a:gridCol w="2736304"/>
                <a:gridCol w="2664296"/>
              </a:tblGrid>
              <a:tr h="50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操作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结论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生成白色沉淀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滴加氯水和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，振荡、静置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下层溶液显紫色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用洁净铂丝蘸取溶液进行焰色反应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火焰呈黄色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滴加稀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溶液，将湿润红色石蕊试纸置于试管口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试纸不变蓝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1774"/>
              </p:ext>
            </p:extLst>
          </p:nvPr>
        </p:nvGraphicFramePr>
        <p:xfrm>
          <a:off x="11040608" y="2467982"/>
          <a:ext cx="11033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4" name="文档" r:id="rId4" imgW="1103122" imgH="703105" progId="Word.Document.12">
                  <p:embed/>
                </p:oleObj>
              </mc:Choice>
              <mc:Fallback>
                <p:oleObj name="文档" r:id="rId4" imgW="1103122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0608" y="2467982"/>
                        <a:ext cx="110331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618783"/>
              </p:ext>
            </p:extLst>
          </p:nvPr>
        </p:nvGraphicFramePr>
        <p:xfrm>
          <a:off x="11030150" y="5375151"/>
          <a:ext cx="10890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5" name="文档" r:id="rId7" imgW="1103122" imgH="703465" progId="Word.Document.12">
                  <p:embed/>
                </p:oleObj>
              </mc:Choice>
              <mc:Fallback>
                <p:oleObj name="文档" r:id="rId7" imgW="1103122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30150" y="5375151"/>
                        <a:ext cx="1089025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77960" y="1113963"/>
            <a:ext cx="49685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06842" y="4692030"/>
            <a:ext cx="28083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透过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蓝色钴玻璃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8981" y="5787474"/>
            <a:ext cx="72928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加入浓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溶液，且需要加热。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7932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642" y="412056"/>
            <a:ext cx="11617054" cy="486284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步步为营，瞻前顾后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突破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离子组成推断题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种离子中的某几种。现取该溶液进行实验，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得到现象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向溶液中滴加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足量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氯水后，溶液变橙色，且有无色气泡冒出；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向所得橙色溶液中加入足量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溶液，无沉淀生成；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向所得溶液中继续滴加淀粉溶液，溶液不变蓝色。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据此可以判断：该溶液肯定不存在的离子组是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475760"/>
              </p:ext>
            </p:extLst>
          </p:nvPr>
        </p:nvGraphicFramePr>
        <p:xfrm>
          <a:off x="4276087" y="1176731"/>
          <a:ext cx="23463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0" name="文档" r:id="rId4" imgW="2345935" imgH="714986" progId="Word.Document.12">
                  <p:embed/>
                </p:oleObj>
              </mc:Choice>
              <mc:Fallback>
                <p:oleObj name="文档" r:id="rId4" imgW="2345935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6087" y="1176731"/>
                        <a:ext cx="234632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992183"/>
              </p:ext>
            </p:extLst>
          </p:nvPr>
        </p:nvGraphicFramePr>
        <p:xfrm>
          <a:off x="354756" y="5145599"/>
          <a:ext cx="9340850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1" name="文档" r:id="rId7" imgW="9455700" imgH="1631696" progId="Word.Document.12">
                  <p:embed/>
                </p:oleObj>
              </mc:Choice>
              <mc:Fallback>
                <p:oleObj name="文档" r:id="rId7" imgW="9455700" imgH="16316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756" y="5145599"/>
                        <a:ext cx="9340850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54846" y="3061792"/>
            <a:ext cx="745317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141814" y="2472482"/>
            <a:ext cx="936104" cy="568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03318" y="1845618"/>
            <a:ext cx="30606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Br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95538" y="2099742"/>
            <a:ext cx="265635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39422" y="2472482"/>
            <a:ext cx="1579862" cy="568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60962" y="3527202"/>
            <a:ext cx="4248472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454182" y="1845618"/>
            <a:ext cx="28083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;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26666" y="3528359"/>
            <a:ext cx="500524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因为氯气过量，无法判断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I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0578" y="4141366"/>
            <a:ext cx="5698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5Cl</a:t>
            </a:r>
            <a:r>
              <a:rPr lang="pt-BR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I</a:t>
            </a:r>
            <a:r>
              <a:rPr lang="pt-BR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6H</a:t>
            </a:r>
            <a:r>
              <a:rPr lang="pt-BR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O==10HCl 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+ 2HIO</a:t>
            </a:r>
            <a:r>
              <a:rPr lang="pt-BR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96284" y="1413570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4655046" y="1438767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6455246" y="1197546"/>
            <a:ext cx="525264" cy="525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306300" y="1201792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475303" y="1227138"/>
            <a:ext cx="525264" cy="525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707643" y="450546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</a:t>
            </a:r>
            <a:endParaRPr lang="zh-CN" altLang="en-US" sz="44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7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88283"/>
              </p:ext>
            </p:extLst>
          </p:nvPr>
        </p:nvGraphicFramePr>
        <p:xfrm>
          <a:off x="265633" y="572624"/>
          <a:ext cx="11806237" cy="607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9" name="文档" r:id="rId4" imgW="11830432" imgH="6058446" progId="Word.Document.12">
                  <p:embed/>
                </p:oleObj>
              </mc:Choice>
              <mc:Fallback>
                <p:oleObj name="文档" r:id="rId4" imgW="11830432" imgH="60584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633" y="572624"/>
                        <a:ext cx="11806237" cy="607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91550" y="837506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36752" y="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0550" y="1629594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5166" y="1629594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15486" y="1151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06974" y="3209419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1912" y="2421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186142" y="562201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319342" y="3357786"/>
            <a:ext cx="458755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电荷守恒：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+ 3n(Fe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)=0.08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8278" y="4581922"/>
            <a:ext cx="458755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2n(SO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=0.04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72334" y="5175116"/>
            <a:ext cx="3651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n(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en-US" sz="2800" dirty="0" smtClean="0">
                <a:solidFill>
                  <a:srgbClr val="FF0000"/>
                </a:solidFill>
              </a:rPr>
              <a:t>≥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0.04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5326" y="5895196"/>
            <a:ext cx="518457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一定有，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可能有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6039" y="2705773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</a:t>
            </a:r>
            <a:endParaRPr lang="zh-CN" altLang="en-US" sz="44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7043" y="117426"/>
            <a:ext cx="11322779" cy="19235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离子推断实验操作题的规范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解答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有一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无色透明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溶液，欲确定是否含有下列离子：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取该溶液进行实验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21368"/>
              </p:ext>
            </p:extLst>
          </p:nvPr>
        </p:nvGraphicFramePr>
        <p:xfrm>
          <a:off x="1307953" y="1405370"/>
          <a:ext cx="22764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8" name="文档" r:id="rId4" imgW="2276090" imgH="703105" progId="Word.Document.12">
                  <p:embed/>
                </p:oleObj>
              </mc:Choice>
              <mc:Fallback>
                <p:oleObj name="文档" r:id="rId4" imgW="227609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7953" y="1405370"/>
                        <a:ext cx="22764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05649"/>
              </p:ext>
            </p:extLst>
          </p:nvPr>
        </p:nvGraphicFramePr>
        <p:xfrm>
          <a:off x="4871070" y="1390420"/>
          <a:ext cx="13652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9" name="文档" r:id="rId7" imgW="1370982" imgH="692665" progId="Word.Document.12">
                  <p:embed/>
                </p:oleObj>
              </mc:Choice>
              <mc:Fallback>
                <p:oleObj name="文档" r:id="rId7" imgW="1370982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1070" y="1390420"/>
                        <a:ext cx="13652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5059"/>
              </p:ext>
            </p:extLst>
          </p:nvPr>
        </p:nvGraphicFramePr>
        <p:xfrm>
          <a:off x="406574" y="2012784"/>
          <a:ext cx="11089232" cy="4754880"/>
        </p:xfrm>
        <a:graphic>
          <a:graphicData uri="http://schemas.openxmlformats.org/drawingml/2006/table">
            <a:tbl>
              <a:tblPr/>
              <a:tblGrid>
                <a:gridCol w="5976664"/>
                <a:gridCol w="511256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实验步骤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取少量该溶液，测定溶液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0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取少量该溶液加热浓缩，加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片和浓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，加热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有无色气体产生，气体遇空气变成红棕色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取少量该溶液，加少量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中上层清液，加足量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有白色沉淀，且不溶于稀</a:t>
                      </a:r>
                      <a:r>
                        <a:rPr lang="en-US" sz="26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</a:t>
                      </a:r>
                      <a:r>
                        <a:rPr lang="en-US" sz="26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过量时沉淀部分溶解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0506924" y="80391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765918" y="2603798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15086" y="138824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455246" y="2587338"/>
            <a:ext cx="1551964" cy="575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性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08106" y="3768626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2068" y="1692891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019674" y="141771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1834" y="4384062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703718" y="4941962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2294" y="170334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85298" y="6111220"/>
            <a:ext cx="29184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66814" y="1692891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8814122" y="1095852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9666489" y="112553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78582" y="142803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2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  <p:bldP spid="20" grpId="0"/>
      <p:bldP spid="3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57534" y="837506"/>
            <a:ext cx="1173322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离子共存问题是离子反应条件和本质的最直接应用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所谓几种离子在同一溶液中能大量共存，就是指离子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之间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熟记常考离子的性质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01346" y="157326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不发生任何反应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8308" y="222133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发生反应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735720"/>
              </p:ext>
            </p:extLst>
          </p:nvPr>
        </p:nvGraphicFramePr>
        <p:xfrm>
          <a:off x="197896" y="3677146"/>
          <a:ext cx="9572625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80" name="文档" r:id="rId5" imgW="9718731" imgH="2467511" progId="Word.Document.12">
                  <p:embed/>
                </p:oleObj>
              </mc:Choice>
              <mc:Fallback>
                <p:oleObj name="文档" r:id="rId5" imgW="9718731" imgH="24675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96" y="3677146"/>
                        <a:ext cx="9572625" cy="236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566" y="676192"/>
            <a:ext cx="11502034" cy="26815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由此判断：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溶液中肯定不存在的离子是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，溶液中肯定存在的离子是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请设计实验验证其中可能存在的阴离子的方法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写明操作、现象、结论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800" kern="100" dirty="0">
                <a:latin typeface="宋体"/>
                <a:ea typeface="Times New Roman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986327"/>
              </p:ext>
            </p:extLst>
          </p:nvPr>
        </p:nvGraphicFramePr>
        <p:xfrm>
          <a:off x="3358902" y="1037010"/>
          <a:ext cx="4064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7" name="文档" r:id="rId9" imgW="4067393" imgH="747189" progId="Word.Document.12">
                  <p:embed/>
                </p:oleObj>
              </mc:Choice>
              <mc:Fallback>
                <p:oleObj name="文档" r:id="rId9" imgW="4067393" imgH="74718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8902" y="1037010"/>
                        <a:ext cx="4064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72567"/>
              </p:ext>
            </p:extLst>
          </p:nvPr>
        </p:nvGraphicFramePr>
        <p:xfrm>
          <a:off x="8122418" y="1053530"/>
          <a:ext cx="438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8" name="文档" r:id="rId12" imgW="4434458" imgH="747189" progId="Word.Document.12">
                  <p:embed/>
                </p:oleObj>
              </mc:Choice>
              <mc:Fallback>
                <p:oleObj name="文档" r:id="rId12" imgW="4434458" imgH="74718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2418" y="1053530"/>
                        <a:ext cx="43815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128336"/>
              </p:ext>
            </p:extLst>
          </p:nvPr>
        </p:nvGraphicFramePr>
        <p:xfrm>
          <a:off x="1774726" y="2693194"/>
          <a:ext cx="184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9" name="文档" r:id="rId15" imgW="1848504" imgH="747189" progId="Word.Document.12">
                  <p:embed/>
                </p:oleObj>
              </mc:Choice>
              <mc:Fallback>
                <p:oleObj name="文档" r:id="rId15" imgW="1848504" imgH="74718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726" y="2693194"/>
                        <a:ext cx="18415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03848" y="3645818"/>
            <a:ext cx="1152400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取少量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原溶液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足量的硝酸钡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溶液，过滤后，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向滤液中加硝酸银溶液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，有白色沉淀生成，再加稀硝酸，白色沉淀不溶解，说明有</a:t>
            </a:r>
            <a:r>
              <a:rPr lang="en-US" altLang="zh-CN" sz="2800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，反之则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没有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。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836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74726" y="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答题模板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90" y="670340"/>
            <a:ext cx="11524006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离子推断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四项基本原则</a:t>
            </a:r>
            <a:endParaRPr lang="zh-CN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04450" name="Picture 2" descr="GD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92" y="688771"/>
            <a:ext cx="8164526" cy="608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991" y="333450"/>
            <a:ext cx="1152400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离子检验实验操作的答题模板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操作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现象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　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结论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取样，加入</a:t>
            </a:r>
            <a:r>
              <a:rPr lang="en-US" altLang="zh-CN" sz="2800" kern="100" dirty="0" smtClean="0">
                <a:latin typeface="宋体"/>
                <a:ea typeface="华文细黑" pitchFamily="2" charset="-122"/>
                <a:cs typeface="Times New Roman"/>
              </a:rPr>
              <a:t>……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有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或现象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Courier New"/>
              </a:rPr>
              <a:t>)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的是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例如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检验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某溶液中含有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方法</a:t>
            </a:r>
            <a:r>
              <a:rPr lang="zh-CN" altLang="en-US" sz="2800" kern="100" dirty="0" smtClean="0">
                <a:latin typeface="Times New Roman"/>
                <a:ea typeface="华文细黑" pitchFamily="2" charset="-122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取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适量溶液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于洁净的试管中，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滴加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溶液，不显血红色，再向溶液中滴加几滴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或新制氯水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若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变为血红色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则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说明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ea typeface="华文细黑" pitchFamily="2" charset="-122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/>
          <p:nvPr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348699" y="1087843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气体产生蓝色沉淀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与过量浓氨水反应的离子方程式：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239635"/>
              </p:ext>
            </p:extLst>
          </p:nvPr>
        </p:nvGraphicFramePr>
        <p:xfrm>
          <a:off x="3287409" y="1843676"/>
          <a:ext cx="20764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1" name="文档" r:id="rId10" imgW="2076635" imgH="726506" progId="Word.Document.12">
                  <p:embed/>
                </p:oleObj>
              </mc:Choice>
              <mc:Fallback>
                <p:oleObj name="文档" r:id="rId10" imgW="207663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87409" y="1843676"/>
                        <a:ext cx="20764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215405"/>
              </p:ext>
            </p:extLst>
          </p:nvPr>
        </p:nvGraphicFramePr>
        <p:xfrm>
          <a:off x="806875" y="4419187"/>
          <a:ext cx="111442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2" name="文档" r:id="rId13" imgW="1115003" imgH="773668" progId="Word.Document.12">
                  <p:embed/>
                </p:oleObj>
              </mc:Choice>
              <mc:Fallback>
                <p:oleObj name="文档" r:id="rId13" imgW="1115003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6875" y="4419187"/>
                        <a:ext cx="1114425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94390" y="3052976"/>
            <a:ext cx="376818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是二元弱酸不能拆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2466" y="4509914"/>
            <a:ext cx="8809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铜氨溶液：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+ 4NH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·H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 === [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Cu(NH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]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+ 4H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57913" y="2455678"/>
            <a:ext cx="300865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弱酸不能制硫酸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6894" y="5536609"/>
            <a:ext cx="526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32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32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3" name="曲线连接符 12"/>
          <p:cNvCxnSpPr>
            <a:endCxn id="11" idx="3"/>
          </p:cNvCxnSpPr>
          <p:nvPr/>
        </p:nvCxnSpPr>
        <p:spPr>
          <a:xfrm rot="10800000" flipV="1">
            <a:off x="8553401" y="3729893"/>
            <a:ext cx="3029241" cy="2099103"/>
          </a:xfrm>
          <a:prstGeom prst="curvedConnector3">
            <a:avLst>
              <a:gd name="adj1" fmla="val 529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574424" y="1199287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20" grpId="0"/>
      <p:bldP spid="11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804176"/>
              </p:ext>
            </p:extLst>
          </p:nvPr>
        </p:nvGraphicFramePr>
        <p:xfrm>
          <a:off x="437235" y="1834128"/>
          <a:ext cx="11320462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6" name="文档" r:id="rId4" imgW="11494594" imgH="4335933" progId="Word.Document.12">
                  <p:embed/>
                </p:oleObj>
              </mc:Choice>
              <mc:Fallback>
                <p:oleObj name="文档" r:id="rId4" imgW="11494594" imgH="43359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235" y="1834128"/>
                        <a:ext cx="11320462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2686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757859" y="178631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311231" y="3975666"/>
            <a:ext cx="5879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若是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，不能有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95349" y="5210830"/>
            <a:ext cx="56513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若是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，不能有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9302" y="4624313"/>
            <a:ext cx="4541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 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74568" y="5878066"/>
            <a:ext cx="3982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则不能有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37155" y="3285778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3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2761"/>
              </p:ext>
            </p:extLst>
          </p:nvPr>
        </p:nvGraphicFramePr>
        <p:xfrm>
          <a:off x="982638" y="1759074"/>
          <a:ext cx="975042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0" name="文档" r:id="rId4" imgW="9749684" imgH="4190639" progId="Word.Document.12">
                  <p:embed/>
                </p:oleObj>
              </mc:Choice>
              <mc:Fallback>
                <p:oleObj name="文档" r:id="rId4" imgW="9749684" imgH="4190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2638" y="1759074"/>
                        <a:ext cx="9750425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43106" y="2453581"/>
            <a:ext cx="208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1110" y="3213770"/>
            <a:ext cx="208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58728" y="4725938"/>
            <a:ext cx="19673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75010" y="1701602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1430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32994"/>
              </p:ext>
            </p:extLst>
          </p:nvPr>
        </p:nvGraphicFramePr>
        <p:xfrm>
          <a:off x="406574" y="1520934"/>
          <a:ext cx="11447463" cy="481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7" name="文档" r:id="rId4" imgW="11623013" imgH="4874645" progId="Word.Document.12">
                  <p:embed/>
                </p:oleObj>
              </mc:Choice>
              <mc:Fallback>
                <p:oleObj name="文档" r:id="rId4" imgW="11623013" imgH="48746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574" y="1520934"/>
                        <a:ext cx="11447463" cy="481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09795" y="2843097"/>
            <a:ext cx="208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26683" y="3760358"/>
            <a:ext cx="1002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33366" y="4725938"/>
            <a:ext cx="157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 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79182" y="6022082"/>
            <a:ext cx="5976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碱性条件下可共存，酸性条件下不行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544596" y="2843097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42779" y="4679204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546856" y="469854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0863273" y="540155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666352" y="5431563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22598" y="2173287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3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34" y="1269554"/>
            <a:ext cx="114099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向该溶液中滴入少量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向该溶液中加入浓盐酸，每产生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，转移电子约为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6.02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935064"/>
              </p:ext>
            </p:extLst>
          </p:nvPr>
        </p:nvGraphicFramePr>
        <p:xfrm>
          <a:off x="3005797" y="2684006"/>
          <a:ext cx="21351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08" name="文档" r:id="rId4" imgW="2134959" imgH="656304" progId="Word.Document.12">
                  <p:embed/>
                </p:oleObj>
              </mc:Choice>
              <mc:Fallback>
                <p:oleObj name="文档" r:id="rId4" imgW="2134959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5797" y="2684006"/>
                        <a:ext cx="2135188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550342"/>
              </p:ext>
            </p:extLst>
          </p:nvPr>
        </p:nvGraphicFramePr>
        <p:xfrm>
          <a:off x="4148908" y="3288708"/>
          <a:ext cx="10302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09" name="文档" r:id="rId7" imgW="1031477" imgH="646223" progId="Word.Document.12">
                  <p:embed/>
                </p:oleObj>
              </mc:Choice>
              <mc:Fallback>
                <p:oleObj name="文档" r:id="rId7" imgW="1031477" imgH="6462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8908" y="3288708"/>
                        <a:ext cx="103028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09828" y="2681382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氧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Br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31510" y="3316268"/>
            <a:ext cx="1615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03906" y="3123759"/>
            <a:ext cx="17399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83038" y="4610388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2838" y="5869355"/>
            <a:ext cx="6316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en-US" altLang="zh-CN" sz="32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2539" y="2042062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4" grpId="0"/>
      <p:bldP spid="5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5621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91759"/>
              </p:ext>
            </p:extLst>
          </p:nvPr>
        </p:nvGraphicFramePr>
        <p:xfrm>
          <a:off x="1004341" y="1845618"/>
          <a:ext cx="10131425" cy="381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51" name="文档" r:id="rId4" imgW="10131108" imgH="3815342" progId="Word.Document.12">
                  <p:embed/>
                </p:oleObj>
              </mc:Choice>
              <mc:Fallback>
                <p:oleObj name="文档" r:id="rId4" imgW="10131108" imgH="38153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4341" y="1845618"/>
                        <a:ext cx="10131425" cy="381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82785" y="2565698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82785" y="3284860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4949" y="3297454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07574" y="3284860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60091" y="4797946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SCN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09646" y="180984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823603"/>
              </p:ext>
            </p:extLst>
          </p:nvPr>
        </p:nvGraphicFramePr>
        <p:xfrm>
          <a:off x="694606" y="477466"/>
          <a:ext cx="106680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文档" r:id="rId4" imgW="10664380" imgH="4881388" progId="Word.Document.12">
                  <p:embed/>
                </p:oleObj>
              </mc:Choice>
              <mc:Fallback>
                <p:oleObj name="文档" r:id="rId4" imgW="10664380" imgH="4881388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477466"/>
                        <a:ext cx="106680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058122" y="5085978"/>
            <a:ext cx="991068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注意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既能与酸反应又能与碱反应的离子，一般为多元弱酸的酸式酸根离子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351869"/>
              </p:ext>
            </p:extLst>
          </p:nvPr>
        </p:nvGraphicFramePr>
        <p:xfrm>
          <a:off x="478582" y="1701602"/>
          <a:ext cx="10244137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98" name="文档" r:id="rId4" imgW="10371116" imgH="4002811" progId="Word.Document.12">
                  <p:embed/>
                </p:oleObj>
              </mc:Choice>
              <mc:Fallback>
                <p:oleObj name="文档" r:id="rId4" imgW="10371116" imgH="40028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1701602"/>
                        <a:ext cx="10244137" cy="394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13985" y="2407730"/>
            <a:ext cx="2860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双水解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59502" y="3122598"/>
            <a:ext cx="1844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27454" y="4610950"/>
            <a:ext cx="3805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只能在酸性条件下存在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35566" y="1658622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635227"/>
              </p:ext>
            </p:extLst>
          </p:nvPr>
        </p:nvGraphicFramePr>
        <p:xfrm>
          <a:off x="369291" y="1557586"/>
          <a:ext cx="11493500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7" name="文档" r:id="rId4" imgW="11637370" imgH="4660392" progId="Word.Document.12">
                  <p:embed/>
                </p:oleObj>
              </mc:Choice>
              <mc:Fallback>
                <p:oleObj name="文档" r:id="rId4" imgW="11637370" imgH="46603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291" y="1557586"/>
                        <a:ext cx="11493500" cy="459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35366" y="2853730"/>
            <a:ext cx="1983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45188" y="3588324"/>
            <a:ext cx="835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599262" y="282634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2029" y="3574629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548032" y="3574629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984756" y="508597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969947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的溶液显强酸性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，溶液显强碱性，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溶液中，题给四种离子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均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不发生反应，可以大量共存；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反应，生成难电离的弱电解质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235242"/>
              </p:ext>
            </p:extLst>
          </p:nvPr>
        </p:nvGraphicFramePr>
        <p:xfrm>
          <a:off x="6102757" y="1076680"/>
          <a:ext cx="109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1" name="文档" r:id="rId4" imgW="1091601" imgH="609142" progId="Word.Document.12">
                  <p:embed/>
                </p:oleObj>
              </mc:Choice>
              <mc:Fallback>
                <p:oleObj name="文档" r:id="rId4" imgW="1091601" imgH="609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02757" y="1076680"/>
                        <a:ext cx="1092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680639"/>
              </p:ext>
            </p:extLst>
          </p:nvPr>
        </p:nvGraphicFramePr>
        <p:xfrm>
          <a:off x="8680812" y="3622668"/>
          <a:ext cx="23225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2" name="文档" r:id="rId7" imgW="2322533" imgH="656304" progId="Word.Document.12">
                  <p:embed/>
                </p:oleObj>
              </mc:Choice>
              <mc:Fallback>
                <p:oleObj name="文档" r:id="rId7" imgW="2322533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80812" y="3622668"/>
                        <a:ext cx="2322513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04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 descr="\\李笑影\e\人教版化学\HX49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62" y="2277666"/>
            <a:ext cx="8267761" cy="389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6967" y="509818"/>
            <a:ext cx="11873194" cy="22719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雾霾严重影响人们的生活与健康。某地区的雾霾中可能含有如下可溶性无机离子：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。某同学收集了该地区的雾霾，经必要的预处理后得试样溶液，设计并完成了如下实验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317673"/>
              </p:ext>
            </p:extLst>
          </p:nvPr>
        </p:nvGraphicFramePr>
        <p:xfrm>
          <a:off x="5719043" y="1125538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3" name="文档" r:id="rId5" imgW="1021036" imgH="703105" progId="Word.Document.12">
                  <p:embed/>
                </p:oleObj>
              </mc:Choice>
              <mc:Fallback>
                <p:oleObj name="文档" r:id="rId5" imgW="1021036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043" y="1125538"/>
                        <a:ext cx="102076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667190"/>
              </p:ext>
            </p:extLst>
          </p:nvPr>
        </p:nvGraphicFramePr>
        <p:xfrm>
          <a:off x="8949284" y="1125538"/>
          <a:ext cx="22796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4" name="文档" r:id="rId8" imgW="2283650" imgH="692665" progId="Word.Document.12">
                  <p:embed/>
                </p:oleObj>
              </mc:Choice>
              <mc:Fallback>
                <p:oleObj name="文档" r:id="rId8" imgW="2283650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49284" y="1125538"/>
                        <a:ext cx="22796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70270"/>
              </p:ext>
            </p:extLst>
          </p:nvPr>
        </p:nvGraphicFramePr>
        <p:xfrm>
          <a:off x="190550" y="6052003"/>
          <a:ext cx="91868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5" name="文档" r:id="rId11" imgW="9674722" imgH="981110" progId="Word.Document.12">
                  <p:embed/>
                </p:oleObj>
              </mc:Choice>
              <mc:Fallback>
                <p:oleObj name="文档" r:id="rId11" imgW="9674722" imgH="981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0550" y="6052003"/>
                        <a:ext cx="9186863" cy="928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16" name="矩形 15"/>
          <p:cNvSpPr/>
          <p:nvPr/>
        </p:nvSpPr>
        <p:spPr>
          <a:xfrm>
            <a:off x="8384824" y="2201307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24" y="321377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63301" y="135338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9335558" y="1291827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302515" y="6116388"/>
            <a:ext cx="64801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9956" y="4337352"/>
            <a:ext cx="104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3172" y="3213770"/>
            <a:ext cx="104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73050" y="5758428"/>
            <a:ext cx="314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不溶解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(BaSO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-284478" y="4860572"/>
            <a:ext cx="221026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43850" y="4480623"/>
            <a:ext cx="1277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BaCO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708777" y="5748564"/>
            <a:ext cx="2650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溶解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(Mg(OH)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5921" y="5530220"/>
            <a:ext cx="104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492" y="538620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15686" y="1371895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9" name="矩形 38"/>
          <p:cNvSpPr/>
          <p:nvPr/>
        </p:nvSpPr>
        <p:spPr>
          <a:xfrm>
            <a:off x="3351458" y="3789834"/>
            <a:ext cx="1879652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286894" y="3242798"/>
            <a:ext cx="1879652" cy="940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ctr">
              <a:lnSpc>
                <a:spcPct val="125000"/>
              </a:lnSpc>
            </a:pP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3038" y="323510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281131" y="4736455"/>
            <a:ext cx="145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Al(OH)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74852" y="134212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39422" y="142576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546" y="3789834"/>
            <a:ext cx="104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559702" y="458192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17906" y="4797946"/>
            <a:ext cx="1231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430910" y="5235208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1191151"/>
            <a:ext cx="1152400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根据以上的实验操作与现象，该同学得出的结论不正确的是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试样中肯定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试样中一定不含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该雾霾中可能存在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MgSO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90264"/>
              </p:ext>
            </p:extLst>
          </p:nvPr>
        </p:nvGraphicFramePr>
        <p:xfrm>
          <a:off x="3166028" y="1960089"/>
          <a:ext cx="4503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6" name="文档" r:id="rId4" imgW="4503216" imgH="738027" progId="Word.Document.12">
                  <p:embed/>
                </p:oleObj>
              </mc:Choice>
              <mc:Fallback>
                <p:oleObj name="文档" r:id="rId4" imgW="4503216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6028" y="1960089"/>
                        <a:ext cx="4503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49606" y="1183032"/>
            <a:ext cx="1526806" cy="78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zh-CN" sz="40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867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37511"/>
              </p:ext>
            </p:extLst>
          </p:nvPr>
        </p:nvGraphicFramePr>
        <p:xfrm>
          <a:off x="661962" y="788648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8" name="文档" r:id="rId18" imgW="9660086" imgH="3874106" progId="Word.Document.12">
                  <p:embed/>
                </p:oleObj>
              </mc:Choice>
              <mc:Fallback>
                <p:oleObj name="文档" r:id="rId18" imgW="9660086" imgH="38741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1962" y="788648"/>
                        <a:ext cx="95377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9015" y="4300197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生成硫氰化铁显血红色，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44494"/>
              </p:ext>
            </p:extLst>
          </p:nvPr>
        </p:nvGraphicFramePr>
        <p:xfrm>
          <a:off x="622598" y="5780350"/>
          <a:ext cx="105616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9" name="文档" r:id="rId21" imgW="10561468" imgH="868483" progId="Word.Document.12">
                  <p:embed/>
                </p:oleObj>
              </mc:Choice>
              <mc:Fallback>
                <p:oleObj name="文档" r:id="rId21" imgW="10561468" imgH="868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2598" y="5780350"/>
                        <a:ext cx="105616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843085" y="656207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10168"/>
              </p:ext>
            </p:extLst>
          </p:nvPr>
        </p:nvGraphicFramePr>
        <p:xfrm>
          <a:off x="1022002" y="909514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1" name="文档" r:id="rId4" imgW="9660086" imgH="3879154" progId="Word.Document.12">
                  <p:embed/>
                </p:oleObj>
              </mc:Choice>
              <mc:Fallback>
                <p:oleObj name="文档" r:id="rId4" imgW="9660086" imgH="3879154" progId="Word.Document.12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002" y="909514"/>
                        <a:ext cx="9537700" cy="381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9763" y="728215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项，各离子之间互不反应，可大量共存，正确；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结合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可生成沉淀，不能大量共存，错误；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结合可生成沉淀，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可发生氧化还原反应，不能大量共存，错误；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9909"/>
              </p:ext>
            </p:extLst>
          </p:nvPr>
        </p:nvGraphicFramePr>
        <p:xfrm>
          <a:off x="2748271" y="1512473"/>
          <a:ext cx="106838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85" name="文档" r:id="rId4" imgW="1068200" imgH="667824" progId="Word.Document.12">
                  <p:embed/>
                </p:oleObj>
              </mc:Choice>
              <mc:Fallback>
                <p:oleObj name="文档" r:id="rId4" imgW="1068200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8271" y="1512473"/>
                        <a:ext cx="106838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68603"/>
              </p:ext>
            </p:extLst>
          </p:nvPr>
        </p:nvGraphicFramePr>
        <p:xfrm>
          <a:off x="6963760" y="2106617"/>
          <a:ext cx="1052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86" name="文档" r:id="rId7" imgW="1068200" imgH="668184" progId="Word.Document.12">
                  <p:embed/>
                </p:oleObj>
              </mc:Choice>
              <mc:Fallback>
                <p:oleObj name="文档" r:id="rId7" imgW="1068200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63760" y="2106617"/>
                        <a:ext cx="105251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6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96701"/>
              </p:ext>
            </p:extLst>
          </p:nvPr>
        </p:nvGraphicFramePr>
        <p:xfrm>
          <a:off x="763217" y="886364"/>
          <a:ext cx="1060132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4" name="文档" r:id="rId4" imgW="10735268" imgH="4390365" progId="Word.Document.12">
                  <p:embed/>
                </p:oleObj>
              </mc:Choice>
              <mc:Fallback>
                <p:oleObj name="文档" r:id="rId4" imgW="10735268" imgH="4390365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17" y="886364"/>
                        <a:ext cx="10601325" cy="432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常见溶液酸、碱性的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判断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pH&lt;7(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溶液；能使酚酞溶液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呈酸性或碱性的溶液：和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放出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i="1" kern="100" baseline="300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4926" y="9385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37011" y="96684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6294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橙色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6918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0209" y="286213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7859" y="346320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926" y="34936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02878" y="4748302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974" y="542685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黄色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0891" y="2258502"/>
            <a:ext cx="6110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甲基橙变色范围：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3.1-4.4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橙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黄）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69563" y="2239338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使甲基橙变黄色的不一定是碱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07" y="730773"/>
            <a:ext cx="10793813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24491"/>
              </p:ext>
            </p:extLst>
          </p:nvPr>
        </p:nvGraphicFramePr>
        <p:xfrm>
          <a:off x="587873" y="1648496"/>
          <a:ext cx="112379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3" name="文档" r:id="rId4" imgW="11383328" imgH="2136419" progId="Word.Document.12">
                  <p:embed/>
                </p:oleObj>
              </mc:Choice>
              <mc:Fallback>
                <p:oleObj name="文档" r:id="rId4" imgW="11383328" imgH="2136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873" y="1648496"/>
                        <a:ext cx="11237913" cy="210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99864" y="3395069"/>
            <a:ext cx="1134440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项，甲基橙变红，显酸性，此四种离子与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，具有强氧化性，会氧化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60987"/>
              </p:ext>
            </p:extLst>
          </p:nvPr>
        </p:nvGraphicFramePr>
        <p:xfrm>
          <a:off x="2481693" y="4259165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4" name="文档" r:id="rId7" imgW="1009875" imgH="726506" progId="Word.Document.12">
                  <p:embed/>
                </p:oleObj>
              </mc:Choice>
              <mc:Fallback>
                <p:oleObj name="文档" r:id="rId7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1693" y="4259165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642167"/>
              </p:ext>
            </p:extLst>
          </p:nvPr>
        </p:nvGraphicFramePr>
        <p:xfrm>
          <a:off x="478582" y="802781"/>
          <a:ext cx="1121568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2" name="文档" r:id="rId4" imgW="11356700" imgH="5572137" progId="Word.Document.12">
                  <p:embed/>
                </p:oleObj>
              </mc:Choice>
              <mc:Fallback>
                <p:oleObj name="文档" r:id="rId4" imgW="11356700" imgH="55721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802781"/>
                        <a:ext cx="11215688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015" y="765498"/>
            <a:ext cx="1112087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可以发生双水解反应，错误；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56702"/>
              </p:ext>
            </p:extLst>
          </p:nvPr>
        </p:nvGraphicFramePr>
        <p:xfrm>
          <a:off x="639588" y="2239003"/>
          <a:ext cx="1114425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8" name="文档" r:id="rId4" imgW="11144038" imgH="2077654" progId="Word.Document.12">
                  <p:embed/>
                </p:oleObj>
              </mc:Choice>
              <mc:Fallback>
                <p:oleObj name="文档" r:id="rId4" imgW="11144038" imgH="2077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588" y="2239003"/>
                        <a:ext cx="11144250" cy="207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43129"/>
              </p:ext>
            </p:extLst>
          </p:nvPr>
        </p:nvGraphicFramePr>
        <p:xfrm>
          <a:off x="637050" y="366641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9" name="文档" r:id="rId7" imgW="11144038" imgH="1596005" progId="Word.Document.12">
                  <p:embed/>
                </p:oleObj>
              </mc:Choice>
              <mc:Fallback>
                <p:oleObj name="文档" r:id="rId7" imgW="11144038" imgH="15960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050" y="366641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06554"/>
              </p:ext>
            </p:extLst>
          </p:nvPr>
        </p:nvGraphicFramePr>
        <p:xfrm>
          <a:off x="646230" y="503712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0" name="文档" r:id="rId10" imgW="11144038" imgH="1597807" progId="Word.Document.12">
                  <p:embed/>
                </p:oleObj>
              </mc:Choice>
              <mc:Fallback>
                <p:oleObj name="文档" r:id="rId10" imgW="11144038" imgH="1597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6230" y="503712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911630" y="566204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03699"/>
              </p:ext>
            </p:extLst>
          </p:nvPr>
        </p:nvGraphicFramePr>
        <p:xfrm>
          <a:off x="384965" y="777073"/>
          <a:ext cx="114696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06" name="文档" r:id="rId4" imgW="11614340" imgH="3650586" progId="Word.Document.12">
                  <p:embed/>
                </p:oleObj>
              </mc:Choice>
              <mc:Fallback>
                <p:oleObj name="文档" r:id="rId4" imgW="11614340" imgH="3650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965" y="777073"/>
                        <a:ext cx="11469687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711002"/>
              </p:ext>
            </p:extLst>
          </p:nvPr>
        </p:nvGraphicFramePr>
        <p:xfrm>
          <a:off x="346141" y="4196505"/>
          <a:ext cx="11517313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07" name="文档" r:id="rId7" imgW="11665797" imgH="2327492" progId="Word.Document.12">
                  <p:embed/>
                </p:oleObj>
              </mc:Choice>
              <mc:Fallback>
                <p:oleObj name="文档" r:id="rId7" imgW="11665797" imgH="23274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6141" y="4196505"/>
                        <a:ext cx="11517313" cy="229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619135" y="216334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34" y="-98598"/>
            <a:ext cx="117556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能大量共存于同一溶液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中，且当加入另一种强电解质使水电离出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一定能发生反应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289696"/>
              </p:ext>
            </p:extLst>
          </p:nvPr>
        </p:nvGraphicFramePr>
        <p:xfrm>
          <a:off x="203199" y="1413570"/>
          <a:ext cx="8196263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65" name="文档" r:id="rId4" imgW="8196414" imgH="3879978" progId="Word.Document.12">
                  <p:embed/>
                </p:oleObj>
              </mc:Choice>
              <mc:Fallback>
                <p:oleObj name="文档" r:id="rId4" imgW="8196414" imgH="38799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199" y="1413570"/>
                        <a:ext cx="8196263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962386"/>
              </p:ext>
            </p:extLst>
          </p:nvPr>
        </p:nvGraphicFramePr>
        <p:xfrm>
          <a:off x="6334421" y="3053953"/>
          <a:ext cx="8113713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66" name="文档" r:id="rId7" imgW="8212692" imgH="3873050" progId="Word.Document.12">
                  <p:embed/>
                </p:oleObj>
              </mc:Choice>
              <mc:Fallback>
                <p:oleObj name="文档" r:id="rId7" imgW="8212692" imgH="387305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421" y="3053953"/>
                        <a:ext cx="8113713" cy="383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连接符 32"/>
          <p:cNvCxnSpPr/>
          <p:nvPr/>
        </p:nvCxnSpPr>
        <p:spPr>
          <a:xfrm>
            <a:off x="6109720" y="625560"/>
            <a:ext cx="473801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47570" y="1254478"/>
            <a:ext cx="39029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 rot="16200000" flipH="1">
            <a:off x="7213369" y="1091573"/>
            <a:ext cx="1076042" cy="144016"/>
          </a:xfrm>
          <a:prstGeom prst="curved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687903" y="1572100"/>
            <a:ext cx="22585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强酸或强碱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07816" y="1379892"/>
            <a:ext cx="157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 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078982" y="162959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8" name="矩形 37"/>
          <p:cNvSpPr/>
          <p:nvPr/>
        </p:nvSpPr>
        <p:spPr>
          <a:xfrm>
            <a:off x="5239864" y="2133650"/>
            <a:ext cx="157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 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74726" y="236186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40" name="矩形 39"/>
          <p:cNvSpPr/>
          <p:nvPr/>
        </p:nvSpPr>
        <p:spPr>
          <a:xfrm>
            <a:off x="3516870" y="236130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550590" y="366046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638822" y="366046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690910" y="292573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983664" y="292573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50590" y="4423392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638822" y="4383174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733106" y="3760987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671193" y="375505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762927" y="3807171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5400000">
            <a:off x="2939879" y="3823364"/>
            <a:ext cx="1905254" cy="1211223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213176" y="5290207"/>
            <a:ext cx="4396867" cy="189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CuSO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是沉淀</a:t>
            </a:r>
            <a:endParaRPr lang="en-US" altLang="zh-CN" sz="32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不能共存是</a:t>
            </a:r>
            <a:endParaRPr lang="en-US" altLang="zh-CN" sz="32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因为氧化还原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80592" y="625560"/>
            <a:ext cx="401592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0296139" y="3048176"/>
            <a:ext cx="157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 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87903" y="2993685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9551590" y="301084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847734" y="4974002"/>
            <a:ext cx="157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 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516844" y="473813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54" grpId="0"/>
      <p:bldP spid="58" grpId="0"/>
      <p:bldP spid="61" grpId="0"/>
      <p:bldP spid="6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640532"/>
              </p:ext>
            </p:extLst>
          </p:nvPr>
        </p:nvGraphicFramePr>
        <p:xfrm>
          <a:off x="185275" y="821184"/>
          <a:ext cx="11922125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84" name="文档" r:id="rId4" imgW="11767989" imgH="4691757" progId="Word.Document.12">
                  <p:embed/>
                </p:oleObj>
              </mc:Choice>
              <mc:Fallback>
                <p:oleObj name="文档" r:id="rId4" imgW="11767989" imgH="46917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275" y="821184"/>
                        <a:ext cx="11922125" cy="476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958" y="1955790"/>
            <a:ext cx="114578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，水的电离受到抑制，可能是酸性溶液也可能是碱性溶液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反应，又能与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)/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为强酸性溶液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相互之间不反应，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能发生络合反应，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56197"/>
              </p:ext>
            </p:extLst>
          </p:nvPr>
        </p:nvGraphicFramePr>
        <p:xfrm>
          <a:off x="5007944" y="2724636"/>
          <a:ext cx="12557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5" name="文档" r:id="rId4" imgW="1255414" imgH="785188" progId="Word.Document.12">
                  <p:embed/>
                </p:oleObj>
              </mc:Choice>
              <mc:Fallback>
                <p:oleObj name="文档" r:id="rId4" imgW="1255414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7944" y="2724636"/>
                        <a:ext cx="1255713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27633"/>
              </p:ext>
            </p:extLst>
          </p:nvPr>
        </p:nvGraphicFramePr>
        <p:xfrm>
          <a:off x="6830624" y="4020780"/>
          <a:ext cx="31543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6" name="文档" r:id="rId7" imgW="3154915" imgH="679344" progId="Word.Document.12">
                  <p:embed/>
                </p:oleObj>
              </mc:Choice>
              <mc:Fallback>
                <p:oleObj name="文档" r:id="rId7" imgW="3154915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0624" y="4020780"/>
                        <a:ext cx="31543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53267" y="644632"/>
            <a:ext cx="1187319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233450"/>
              </p:ext>
            </p:extLst>
          </p:nvPr>
        </p:nvGraphicFramePr>
        <p:xfrm>
          <a:off x="9730331" y="768208"/>
          <a:ext cx="9969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7" name="文档" r:id="rId10" imgW="997634" imgH="632903" progId="Word.Document.12">
                  <p:embed/>
                </p:oleObj>
              </mc:Choice>
              <mc:Fallback>
                <p:oleObj name="文档" r:id="rId10" imgW="997634" imgH="6329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30331" y="768208"/>
                        <a:ext cx="99695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355478"/>
            <a:ext cx="113444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在不同温度下，水溶液中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有如图所示关系。下列关于离子共存的说法中正确的是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1922" name="Picture 2" descr="\\李笑影\e\人教版化学\HX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2011662"/>
            <a:ext cx="5024680" cy="37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/>
          <p:cNvSpPr/>
          <p:nvPr/>
        </p:nvSpPr>
        <p:spPr>
          <a:xfrm>
            <a:off x="5059190" y="2040690"/>
            <a:ext cx="6591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点与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点：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)=c(OH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呈中性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348779" y="2743936"/>
            <a:ext cx="5282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点：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)&gt;c(OH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呈酸性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348779" y="3451822"/>
            <a:ext cx="5282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d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点：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)&lt;c(OH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呈碱性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855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\\李笑影\e\人教版化学\HX50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45418"/>
            <a:ext cx="5024680" cy="37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735574"/>
              </p:ext>
            </p:extLst>
          </p:nvPr>
        </p:nvGraphicFramePr>
        <p:xfrm>
          <a:off x="1002557" y="3905423"/>
          <a:ext cx="9726613" cy="305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1" name="文档" r:id="rId5" imgW="9726295" imgH="3052130" progId="Word.Document.12">
                  <p:embed/>
                </p:oleObj>
              </mc:Choice>
              <mc:Fallback>
                <p:oleObj name="文档" r:id="rId5" imgW="9726295" imgH="30521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557" y="3905423"/>
                        <a:ext cx="9726613" cy="305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5059190" y="662704"/>
            <a:ext cx="6591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点与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点：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)=c(OH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呈中性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348779" y="1365950"/>
            <a:ext cx="5282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点：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)&gt;c(OH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呈酸性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047099" y="3761368"/>
            <a:ext cx="1209785" cy="644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17717" y="3854973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931386" y="4495962"/>
            <a:ext cx="1209785" cy="644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403342" y="4589567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214013" y="5272974"/>
            <a:ext cx="1209785" cy="644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80776" y="5390373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761520" y="5989759"/>
            <a:ext cx="1209785" cy="644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48779" y="2061642"/>
            <a:ext cx="5282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d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点：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)&lt;c(OH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呈碱性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0960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1" grpId="0"/>
      <p:bldP spid="13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969493"/>
              </p:ext>
            </p:extLst>
          </p:nvPr>
        </p:nvGraphicFramePr>
        <p:xfrm>
          <a:off x="230708" y="791206"/>
          <a:ext cx="11841162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7" name="文档" r:id="rId4" imgW="11835998" imgH="3907634" progId="Word.Document.12">
                  <p:embed/>
                </p:oleObj>
              </mc:Choice>
              <mc:Fallback>
                <p:oleObj name="文档" r:id="rId4" imgW="11835998" imgH="39076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708" y="791206"/>
                        <a:ext cx="11841162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236850" y="131559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55305"/>
              </p:ext>
            </p:extLst>
          </p:nvPr>
        </p:nvGraphicFramePr>
        <p:xfrm>
          <a:off x="355955" y="856063"/>
          <a:ext cx="11215687" cy="610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" name="文档" r:id="rId4" imgW="11388179" imgH="6216933" progId="Word.Document.12">
                  <p:embed/>
                </p:oleObj>
              </mc:Choice>
              <mc:Fallback>
                <p:oleObj name="文档" r:id="rId4" imgW="11388179" imgH="62169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955" y="856063"/>
                        <a:ext cx="11215687" cy="610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319342" y="719198"/>
            <a:ext cx="164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01946" y="14881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827325"/>
              </p:ext>
            </p:extLst>
          </p:nvPr>
        </p:nvGraphicFramePr>
        <p:xfrm>
          <a:off x="9613900" y="2184400"/>
          <a:ext cx="2349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" name="文档" r:id="rId7" imgW="2383483" imgH="725984" progId="Word.Document.12">
                  <p:embed/>
                </p:oleObj>
              </mc:Choice>
              <mc:Fallback>
                <p:oleObj name="文档" r:id="rId7" imgW="2383483" imgH="725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13900" y="2184400"/>
                        <a:ext cx="2349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49007"/>
              </p:ext>
            </p:extLst>
          </p:nvPr>
        </p:nvGraphicFramePr>
        <p:xfrm>
          <a:off x="554004" y="2962475"/>
          <a:ext cx="23844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" name="文档" r:id="rId10" imgW="2383483" imgH="725984" progId="Word.Document.12">
                  <p:embed/>
                </p:oleObj>
              </mc:Choice>
              <mc:Fallback>
                <p:oleObj name="文档" r:id="rId10" imgW="2383483" imgH="725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4004" y="2962475"/>
                        <a:ext cx="2384425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8399462" y="440318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弱电解质或弱离子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07174" y="5138822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SiO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76797" y="5845899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2853730"/>
            <a:ext cx="11524006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项，由水电离出的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的溶液可能显碱性，也可能显酸性，在碱性溶液中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沉淀，在酸性溶液中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229104"/>
              </p:ext>
            </p:extLst>
          </p:nvPr>
        </p:nvGraphicFramePr>
        <p:xfrm>
          <a:off x="374006" y="5253144"/>
          <a:ext cx="107997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29" name="文档" r:id="rId4" imgW="10937134" imgH="845050" progId="Word.Document.12">
                  <p:embed/>
                </p:oleObj>
              </mc:Choice>
              <mc:Fallback>
                <p:oleObj name="文档" r:id="rId4" imgW="10937134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006" y="5253144"/>
                        <a:ext cx="107997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16258" y="5878066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48096"/>
              </p:ext>
            </p:extLst>
          </p:nvPr>
        </p:nvGraphicFramePr>
        <p:xfrm>
          <a:off x="332754" y="921089"/>
          <a:ext cx="11552237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30" name="文档" r:id="rId21" imgW="11699621" imgH="1267575" progId="Word.Document.12">
                  <p:embed/>
                </p:oleObj>
              </mc:Choice>
              <mc:Fallback>
                <p:oleObj name="文档" r:id="rId21" imgW="11699621" imgH="1267575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54" y="921089"/>
                        <a:ext cx="11552237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602640"/>
              </p:ext>
            </p:extLst>
          </p:nvPr>
        </p:nvGraphicFramePr>
        <p:xfrm>
          <a:off x="375616" y="1702247"/>
          <a:ext cx="11552238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31" name="文档" r:id="rId24" imgW="11699621" imgH="1499026" progId="Word.Document.12">
                  <p:embed/>
                </p:oleObj>
              </mc:Choice>
              <mc:Fallback>
                <p:oleObj name="文档" r:id="rId24" imgW="11699621" imgH="1499026" progId="Word.Document.12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16" y="1702247"/>
                        <a:ext cx="11552238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32059"/>
              </p:ext>
            </p:extLst>
          </p:nvPr>
        </p:nvGraphicFramePr>
        <p:xfrm>
          <a:off x="266700" y="681915"/>
          <a:ext cx="11515725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94" name="文档" r:id="rId4" imgW="11664717" imgH="4667602" progId="Word.Document.12">
                  <p:embed/>
                </p:oleObj>
              </mc:Choice>
              <mc:Fallback>
                <p:oleObj name="文档" r:id="rId4" imgW="11664717" imgH="46676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00" y="681915"/>
                        <a:ext cx="11515725" cy="459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242847"/>
              </p:ext>
            </p:extLst>
          </p:nvPr>
        </p:nvGraphicFramePr>
        <p:xfrm>
          <a:off x="277813" y="5098529"/>
          <a:ext cx="116665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95" name="文档" r:id="rId7" imgW="11812609" imgH="1631696" progId="Word.Document.12">
                  <p:embed/>
                </p:oleObj>
              </mc:Choice>
              <mc:Fallback>
                <p:oleObj name="文档" r:id="rId7" imgW="11812609" imgH="163169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5098529"/>
                        <a:ext cx="11666537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4691600" y="3107854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83093"/>
              </p:ext>
            </p:extLst>
          </p:nvPr>
        </p:nvGraphicFramePr>
        <p:xfrm>
          <a:off x="622598" y="909514"/>
          <a:ext cx="1091565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67" name="文档" r:id="rId4" imgW="11053360" imgH="3855359" progId="Word.Document.12">
                  <p:embed/>
                </p:oleObj>
              </mc:Choice>
              <mc:Fallback>
                <p:oleObj name="文档" r:id="rId4" imgW="11053360" imgH="38553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1565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曲线连接符 3"/>
          <p:cNvCxnSpPr/>
          <p:nvPr/>
        </p:nvCxnSpPr>
        <p:spPr>
          <a:xfrm rot="16200000" flipH="1">
            <a:off x="7941189" y="2397484"/>
            <a:ext cx="2736304" cy="62445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432022" y="3977392"/>
            <a:ext cx="27182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水解呈强碱性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524248"/>
              </p:ext>
            </p:extLst>
          </p:nvPr>
        </p:nvGraphicFramePr>
        <p:xfrm>
          <a:off x="334566" y="800223"/>
          <a:ext cx="115395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87" name="文档" r:id="rId4" imgW="11686667" imgH="5246231" progId="Word.Document.12">
                  <p:embed/>
                </p:oleObj>
              </mc:Choice>
              <mc:Fallback>
                <p:oleObj name="文档" r:id="rId4" imgW="11686667" imgH="524623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800223"/>
                        <a:ext cx="11539537" cy="511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62558" y="5725075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121" y="431807"/>
            <a:ext cx="1168815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某水溶液只可能含有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的若干种离子。某同学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的溶液分成两等份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进行如下实验：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第一份加过量的氢氧化钠溶液后加热，收集到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的气体，无沉淀产生，同时得到溶液甲。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向溶液甲中通入过量的二氧化碳气体，生成白色沉淀，沉淀经过滤，洗涤灼烧后，得到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第二份加足量的氯化钡溶液后，生成白色沉淀，沉淀经盐酸充分洗涤，干燥，得到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11.65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319337"/>
              </p:ext>
            </p:extLst>
          </p:nvPr>
        </p:nvGraphicFramePr>
        <p:xfrm>
          <a:off x="9179975" y="538540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7" name="文档" r:id="rId4" imgW="986114" imgH="691225" progId="Word.Document.12">
                  <p:embed/>
                </p:oleObj>
              </mc:Choice>
              <mc:Fallback>
                <p:oleObj name="文档" r:id="rId4" imgW="986114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79975" y="538540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117164"/>
              </p:ext>
            </p:extLst>
          </p:nvPr>
        </p:nvGraphicFramePr>
        <p:xfrm>
          <a:off x="11042913" y="506373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8" name="文档" r:id="rId7" imgW="986114" imgH="690505" progId="Word.Document.12">
                  <p:embed/>
                </p:oleObj>
              </mc:Choice>
              <mc:Fallback>
                <p:oleObj name="文档" r:id="rId7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42913" y="506373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170379"/>
              </p:ext>
            </p:extLst>
          </p:nvPr>
        </p:nvGraphicFramePr>
        <p:xfrm>
          <a:off x="276691" y="1192980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9" name="文档" r:id="rId10" imgW="986114" imgH="690505" progId="Word.Document.12">
                  <p:embed/>
                </p:oleObj>
              </mc:Choice>
              <mc:Fallback>
                <p:oleObj name="文档" r:id="rId10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6691" y="1192980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7881454" y="2205658"/>
            <a:ext cx="1526806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49733" y="3703874"/>
            <a:ext cx="910074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，沉淀不可能是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，只能是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46934" y="5053424"/>
            <a:ext cx="187220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716864" y="2924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18942" y="5535156"/>
            <a:ext cx="16415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081075" y="5157986"/>
            <a:ext cx="2206819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一定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50590" y="1413570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50" name="矩形 49"/>
          <p:cNvSpPr/>
          <p:nvPr/>
        </p:nvSpPr>
        <p:spPr>
          <a:xfrm>
            <a:off x="9479582" y="76549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52" name="矩形 51"/>
          <p:cNvSpPr/>
          <p:nvPr/>
        </p:nvSpPr>
        <p:spPr>
          <a:xfrm>
            <a:off x="4867697" y="76549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53" name="TextBox 52"/>
          <p:cNvSpPr txBox="1"/>
          <p:nvPr/>
        </p:nvSpPr>
        <p:spPr>
          <a:xfrm flipH="1">
            <a:off x="10235666" y="-22669"/>
            <a:ext cx="540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166254" y="540942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3678" y="809040"/>
            <a:ext cx="16415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879182" y="579535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959302" y="568831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052041" y="540942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曲线连接符 4"/>
          <p:cNvCxnSpPr/>
          <p:nvPr/>
        </p:nvCxnSpPr>
        <p:spPr>
          <a:xfrm>
            <a:off x="4150990" y="4218615"/>
            <a:ext cx="3358922" cy="1008112"/>
          </a:xfrm>
          <a:prstGeom prst="curvedConnector3">
            <a:avLst>
              <a:gd name="adj1" fmla="val 43086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059776" y="4884468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234607" y="5374010"/>
            <a:ext cx="16415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0.01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17466" y="41067"/>
            <a:ext cx="164154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 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2" name="TextBox 61"/>
          <p:cNvSpPr txBox="1"/>
          <p:nvPr/>
        </p:nvSpPr>
        <p:spPr>
          <a:xfrm flipH="1">
            <a:off x="3826954" y="57612"/>
            <a:ext cx="540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90550" y="5609746"/>
            <a:ext cx="275158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根据电荷守恒：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28901" y="6180612"/>
            <a:ext cx="62107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正电荷：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3n(Al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+ n(NH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)=0.08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221116" y="6166098"/>
            <a:ext cx="442796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负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电荷：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n(SO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)= 0.1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732184" y="2407730"/>
            <a:ext cx="110554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00704" y="3063296"/>
            <a:ext cx="7457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66167" y="3703874"/>
            <a:ext cx="26642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08084" y="4379850"/>
            <a:ext cx="116664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04160" y="2407730"/>
            <a:ext cx="329987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143263" y="4986469"/>
            <a:ext cx="208871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947060" y="4971955"/>
            <a:ext cx="2542488" cy="242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327782" y="5668489"/>
            <a:ext cx="1701108" cy="580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可能有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71192" y="74922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2" grpId="0"/>
      <p:bldP spid="44" grpId="0"/>
      <p:bldP spid="47" grpId="0"/>
      <p:bldP spid="49" grpId="0"/>
      <p:bldP spid="50" grpId="0"/>
      <p:bldP spid="52" grpId="0"/>
      <p:bldP spid="53" grpId="0"/>
      <p:bldP spid="55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15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49" y="693490"/>
            <a:ext cx="1168815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据此，该同学得到的结论正确的是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中产生的气体为氨气，并可得原溶液中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中的白色沉淀中一定有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原溶液中一定有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若要判断原溶液中是否有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，无需另外设计实验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验证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101456"/>
              </p:ext>
            </p:extLst>
          </p:nvPr>
        </p:nvGraphicFramePr>
        <p:xfrm>
          <a:off x="7905196" y="1485578"/>
          <a:ext cx="10207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3" name="文档" r:id="rId4" imgW="1021036" imgH="679344" progId="Word.Document.12">
                  <p:embed/>
                </p:oleObj>
              </mc:Choice>
              <mc:Fallback>
                <p:oleObj name="文档" r:id="rId4" imgW="102103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5196" y="1485578"/>
                        <a:ext cx="10207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35739" y="909514"/>
            <a:ext cx="164154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0.4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/L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53118" y="3343272"/>
            <a:ext cx="2697348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≥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0.4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/L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03032" y="3972671"/>
            <a:ext cx="1701108" cy="580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可能有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327454" y="4599052"/>
            <a:ext cx="305724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必须通过实验验证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70670" y="2658995"/>
            <a:ext cx="878522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，便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加入氯化钡，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不会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696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37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138457"/>
              </p:ext>
            </p:extLst>
          </p:nvPr>
        </p:nvGraphicFramePr>
        <p:xfrm>
          <a:off x="274133" y="872231"/>
          <a:ext cx="11655425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3" name="文档" r:id="rId4" imgW="11655721" imgH="1606820" progId="Word.Document.12">
                  <p:embed/>
                </p:oleObj>
              </mc:Choice>
              <mc:Fallback>
                <p:oleObj name="文档" r:id="rId4" imgW="11655721" imgH="16068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133" y="872231"/>
                        <a:ext cx="11655425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7815" y="2168375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振荡，可见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层呈现紫色；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取少量溶液加氯化钡溶液，有白色沉淀生成，加入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之上层清液，加入硝酸银溶液有白色沉淀生成，加入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4176419" y="2205861"/>
            <a:ext cx="2206819" cy="719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en-US" altLang="zh-CN" sz="36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61012" y="2810391"/>
            <a:ext cx="2206819" cy="719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I</a:t>
            </a:r>
            <a:r>
              <a:rPr lang="en-US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en-US" altLang="zh-CN" sz="36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0550" y="181443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1918742" y="1617765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871192" y="74922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/>
      <p:bldP spid="34" grpId="0"/>
      <p:bldP spid="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33057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取少量原溶液加入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溶液呈碱性，在此过程中有白色沉淀生成，而后又逐渐消失，将此溶液加热，有无色气体放出，该气体能使润湿的红色石蕊试纸变蓝。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根据上述实验事实，溶液中肯定存在的离子有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，肯定不存在的离子有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428514"/>
              </p:ext>
            </p:extLst>
          </p:nvPr>
        </p:nvGraphicFramePr>
        <p:xfrm>
          <a:off x="334566" y="344414"/>
          <a:ext cx="114998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9" name="文档" r:id="rId4" imgW="11499554" imgH="1572932" progId="Word.Document.12">
                  <p:embed/>
                </p:oleObj>
              </mc:Choice>
              <mc:Fallback>
                <p:oleObj name="文档" r:id="rId4" imgW="11499554" imgH="1572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344414"/>
                        <a:ext cx="11499850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6" name="Picture 2" descr="\\李笑影\e\人教版化学\HX5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23" y="2061642"/>
            <a:ext cx="1040939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17"/>
          <p:cNvCxnSpPr/>
          <p:nvPr/>
        </p:nvCxnSpPr>
        <p:spPr>
          <a:xfrm>
            <a:off x="1054646" y="938542"/>
            <a:ext cx="110554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37076" y="31949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0703718" y="31949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06500" y="1557586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55334" y="1537408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623598" y="1557586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422798" y="1081996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50116" y="5518026"/>
            <a:ext cx="54524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加了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Ba(NO)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之后才有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，说明原来没有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500620" y="56166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41" name="矩形 40"/>
          <p:cNvSpPr/>
          <p:nvPr/>
        </p:nvSpPr>
        <p:spPr>
          <a:xfrm>
            <a:off x="5337708" y="4740452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7949" y="1278663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4222998" y="31949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-307144" y="2349674"/>
            <a:ext cx="1526806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91682" y="2977458"/>
            <a:ext cx="1153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673546" y="3515754"/>
            <a:ext cx="221026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181592" y="2845019"/>
            <a:ext cx="10442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2840" y="466788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02918" y="2779616"/>
            <a:ext cx="2952329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 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 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911630" y="3456716"/>
            <a:ext cx="2088232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Fe(OH)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3426" y="6201505"/>
            <a:ext cx="2088232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Al(OH)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-680594" y="4120846"/>
            <a:ext cx="22102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242642" y="4147554"/>
            <a:ext cx="1296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99262" y="62148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56" name="矩形 55"/>
          <p:cNvSpPr/>
          <p:nvPr/>
        </p:nvSpPr>
        <p:spPr>
          <a:xfrm>
            <a:off x="5337708" y="63367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" name="矩形 2"/>
          <p:cNvSpPr/>
          <p:nvPr/>
        </p:nvSpPr>
        <p:spPr>
          <a:xfrm>
            <a:off x="-14514" y="4803187"/>
            <a:ext cx="978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 </a:t>
            </a:r>
            <a:endParaRPr lang="zh-CN" altLang="en-US" sz="3200" dirty="0"/>
          </a:p>
        </p:txBody>
      </p:sp>
      <p:sp>
        <p:nvSpPr>
          <p:cNvPr id="57" name="TextBox 56"/>
          <p:cNvSpPr txBox="1"/>
          <p:nvPr/>
        </p:nvSpPr>
        <p:spPr>
          <a:xfrm>
            <a:off x="8580740" y="54947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14686" y="134156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690475" y="4740452"/>
            <a:ext cx="1803059" cy="696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/>
      <p:bldP spid="57" grpId="0"/>
      <p:bldP spid="58" grpId="0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7101" y="658765"/>
            <a:ext cx="1187319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根据以上信息，回答下列问题：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外还肯定含有的离子是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；不能确定是否含有的离子是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；若要确定其中阳离子的存在，最可靠的化学方法是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705939"/>
              </p:ext>
            </p:extLst>
          </p:nvPr>
        </p:nvGraphicFramePr>
        <p:xfrm>
          <a:off x="241300" y="279400"/>
          <a:ext cx="11633200" cy="626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" name="文档" r:id="rId4" imgW="11920253" imgH="6327982" progId="Word.Document.12">
                  <p:embed/>
                </p:oleObj>
              </mc:Choice>
              <mc:Fallback>
                <p:oleObj name="文档" r:id="rId4" imgW="11920253" imgH="6327982" progId="Word.Document.12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279400"/>
                        <a:ext cx="11633200" cy="626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896592" y="18943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1583" y="90951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85410" y="164372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7880" y="2358107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20206"/>
              </p:ext>
            </p:extLst>
          </p:nvPr>
        </p:nvGraphicFramePr>
        <p:xfrm>
          <a:off x="6883400" y="3073400"/>
          <a:ext cx="2489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" name="文档" r:id="rId7" imgW="2506367" imgH="735329" progId="Word.Document.12">
                  <p:embed/>
                </p:oleObj>
              </mc:Choice>
              <mc:Fallback>
                <p:oleObj name="文档" r:id="rId7" imgW="2506367" imgH="7353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3400" y="3073400"/>
                        <a:ext cx="24892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792421" y="384267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这些离子能被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32181" y="456275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11647" y="5354846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Fe(SCN)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74726" y="593091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生成络合物，是溶液不是沉淀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692" y="755701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强酸性溶液中一定不会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溶液生成沉淀，则该沉淀为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经连续氧化生成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，说明溶液中含有还原性离子，一定为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656286"/>
              </p:ext>
            </p:extLst>
          </p:nvPr>
        </p:nvGraphicFramePr>
        <p:xfrm>
          <a:off x="6003917" y="91645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8" name="文档" r:id="rId4" imgW="1115003" imgH="761427" progId="Word.Document.12">
                  <p:embed/>
                </p:oleObj>
              </mc:Choice>
              <mc:Fallback>
                <p:oleObj name="文档" r:id="rId4" imgW="111500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3917" y="91645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913312"/>
              </p:ext>
            </p:extLst>
          </p:nvPr>
        </p:nvGraphicFramePr>
        <p:xfrm>
          <a:off x="7395219" y="93960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9" name="文档" r:id="rId7" imgW="1115003" imgH="762147" progId="Word.Document.12">
                  <p:embed/>
                </p:oleObj>
              </mc:Choice>
              <mc:Fallback>
                <p:oleObj name="文档" r:id="rId7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5219" y="93960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48383"/>
              </p:ext>
            </p:extLst>
          </p:nvPr>
        </p:nvGraphicFramePr>
        <p:xfrm>
          <a:off x="8380093" y="1564524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0" name="文档" r:id="rId10" imgW="1115003" imgH="762147" progId="Word.Document.12">
                  <p:embed/>
                </p:oleObj>
              </mc:Choice>
              <mc:Fallback>
                <p:oleObj name="文档" r:id="rId10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0093" y="1564524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04376"/>
              </p:ext>
            </p:extLst>
          </p:nvPr>
        </p:nvGraphicFramePr>
        <p:xfrm>
          <a:off x="4120134" y="348303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1" name="文档" r:id="rId13" imgW="1115003" imgH="762147" progId="Word.Document.12">
                  <p:embed/>
                </p:oleObj>
              </mc:Choice>
              <mc:Fallback>
                <p:oleObj name="文档" r:id="rId13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20134" y="348303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261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44632"/>
            <a:ext cx="11755638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气体溶于溶液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中，生成沉淀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，就一定不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，含有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一定不含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，不能确定是否含有的离子是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，检验方法：取少量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，溶液不变血红色说明无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或者取少量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溶液，无白色沉淀说明无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03261"/>
              </p:ext>
            </p:extLst>
          </p:nvPr>
        </p:nvGraphicFramePr>
        <p:xfrm>
          <a:off x="8483045" y="1424867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59" name="文档" r:id="rId4" imgW="1009875" imgH="726506" progId="Word.Document.12">
                  <p:embed/>
                </p:oleObj>
              </mc:Choice>
              <mc:Fallback>
                <p:oleObj name="文档" r:id="rId4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83045" y="1424867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44783"/>
              </p:ext>
            </p:extLst>
          </p:nvPr>
        </p:nvGraphicFramePr>
        <p:xfrm>
          <a:off x="10332103" y="1417729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60" name="文档" r:id="rId7" imgW="1009875" imgH="727226" progId="Word.Document.12">
                  <p:embed/>
                </p:oleObj>
              </mc:Choice>
              <mc:Fallback>
                <p:oleObj name="文档" r:id="rId7" imgW="1009875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32103" y="1417729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0972"/>
              </p:ext>
            </p:extLst>
          </p:nvPr>
        </p:nvGraphicFramePr>
        <p:xfrm>
          <a:off x="301499" y="4101016"/>
          <a:ext cx="73406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61" name="文档" r:id="rId10" imgW="7340304" imgH="831578" progId="Word.Document.12">
                  <p:embed/>
                </p:oleObj>
              </mc:Choice>
              <mc:Fallback>
                <p:oleObj name="文档" r:id="rId10" imgW="7340304" imgH="8315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1499" y="4101016"/>
                        <a:ext cx="7340600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25275" y="4616647"/>
            <a:ext cx="1112087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溶液放入试管中，加入几滴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溶液，若溶液不变血红色，说明无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，若变血红色，则说明含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2373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4606" y="861457"/>
            <a:ext cx="10901751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6974" y="796064"/>
            <a:ext cx="1423788" cy="701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6284" y="704774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写出有关离子方程式：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混合物，通入过量二氧化碳后分别发生的反应为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191378"/>
              </p:ext>
            </p:extLst>
          </p:nvPr>
        </p:nvGraphicFramePr>
        <p:xfrm>
          <a:off x="9240408" y="2749590"/>
          <a:ext cx="10922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17" name="文档" r:id="rId4" imgW="1091601" imgH="667824" progId="Word.Document.12">
                  <p:embed/>
                </p:oleObj>
              </mc:Choice>
              <mc:Fallback>
                <p:oleObj name="文档" r:id="rId4" imgW="1091601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40408" y="2749590"/>
                        <a:ext cx="109220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008315"/>
              </p:ext>
            </p:extLst>
          </p:nvPr>
        </p:nvGraphicFramePr>
        <p:xfrm>
          <a:off x="6455246" y="4017142"/>
          <a:ext cx="2498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18" name="文档" r:id="rId7" imgW="2498226" imgH="679344" progId="Word.Document.12">
                  <p:embed/>
                </p:oleObj>
              </mc:Choice>
              <mc:Fallback>
                <p:oleObj name="文档" r:id="rId7" imgW="249822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5246" y="4017142"/>
                        <a:ext cx="249872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302199"/>
              </p:ext>
            </p:extLst>
          </p:nvPr>
        </p:nvGraphicFramePr>
        <p:xfrm>
          <a:off x="2281022" y="4676789"/>
          <a:ext cx="13890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19" name="文档" r:id="rId10" imgW="1395104" imgH="669264" progId="Word.Document.12">
                  <p:embed/>
                </p:oleObj>
              </mc:Choice>
              <mc:Fallback>
                <p:oleObj name="文档" r:id="rId10" imgW="1395104" imgH="669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1022" y="4676789"/>
                        <a:ext cx="1389062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00250"/>
              </p:ext>
            </p:extLst>
          </p:nvPr>
        </p:nvGraphicFramePr>
        <p:xfrm>
          <a:off x="3903687" y="140397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20" name="文档" r:id="rId13" imgW="7287022" imgH="680382" progId="Word.Document.12">
                  <p:embed/>
                </p:oleObj>
              </mc:Choice>
              <mc:Fallback>
                <p:oleObj name="文档" r:id="rId13" imgW="7287022" imgH="680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03687" y="140397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566229"/>
              </p:ext>
            </p:extLst>
          </p:nvPr>
        </p:nvGraphicFramePr>
        <p:xfrm>
          <a:off x="3892112" y="206135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21" name="文档" r:id="rId16" imgW="7287022" imgH="681102" progId="Word.Document.12">
                  <p:embed/>
                </p:oleObj>
              </mc:Choice>
              <mc:Fallback>
                <p:oleObj name="文档" r:id="rId16" imgW="7287022" imgH="681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92112" y="206135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28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29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30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31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170" y="621482"/>
            <a:ext cx="11755638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假定测定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小题中的实验已证实不能确定是否含有的阳离子存在，问上述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小题不能确定含有的阴离子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005035"/>
              </p:ext>
            </p:extLst>
          </p:nvPr>
        </p:nvGraphicFramePr>
        <p:xfrm>
          <a:off x="334566" y="373442"/>
          <a:ext cx="114998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文档" r:id="rId4" imgW="11499554" imgH="1572932" progId="Word.Document.12">
                  <p:embed/>
                </p:oleObj>
              </mc:Choice>
              <mc:Fallback>
                <p:oleObj name="文档" r:id="rId4" imgW="11499554" imgH="1572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373442"/>
                        <a:ext cx="11499850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6" name="Picture 2" descr="\\李笑影\e\人教版化学\HX5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23" y="2090670"/>
            <a:ext cx="10409393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17"/>
          <p:cNvCxnSpPr/>
          <p:nvPr/>
        </p:nvCxnSpPr>
        <p:spPr>
          <a:xfrm>
            <a:off x="1054646" y="967570"/>
            <a:ext cx="110554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37076" y="348526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0703718" y="348526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06500" y="1586614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55334" y="1566436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623598" y="1586614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422798" y="1111024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486106" y="66326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41" name="矩形 40"/>
          <p:cNvSpPr/>
          <p:nvPr/>
        </p:nvSpPr>
        <p:spPr>
          <a:xfrm>
            <a:off x="5337708" y="4769480"/>
            <a:ext cx="187220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7949" y="1307691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4222998" y="348526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-307144" y="2378702"/>
            <a:ext cx="1526806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91682" y="3006486"/>
            <a:ext cx="1153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673546" y="3544782"/>
            <a:ext cx="221026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181592" y="2874047"/>
            <a:ext cx="10442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02918" y="2808644"/>
            <a:ext cx="2952329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 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 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911630" y="3485744"/>
            <a:ext cx="2088232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Fe(OH)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3426" y="6230533"/>
            <a:ext cx="2088232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Al(OH)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-709622" y="4149874"/>
            <a:ext cx="22102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endParaRPr lang="zh-CN" altLang="zh-CN" sz="32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242642" y="4176582"/>
            <a:ext cx="1296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99262" y="650510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56" name="矩形 55"/>
          <p:cNvSpPr/>
          <p:nvPr/>
        </p:nvSpPr>
        <p:spPr>
          <a:xfrm>
            <a:off x="5337708" y="66270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" name="矩形 2"/>
          <p:cNvSpPr/>
          <p:nvPr/>
        </p:nvSpPr>
        <p:spPr>
          <a:xfrm>
            <a:off x="-43542" y="4832215"/>
            <a:ext cx="978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 </a:t>
            </a:r>
            <a:endParaRPr lang="zh-CN" alt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1414686" y="137059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73066" y="1639757"/>
            <a:ext cx="164154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0.01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66056" y="-73921"/>
            <a:ext cx="116148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0.03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026726" y="2852186"/>
            <a:ext cx="9441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0.01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24804" y="-73921"/>
            <a:ext cx="9441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0.01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91258" y="6238106"/>
            <a:ext cx="9441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0.01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77415" y="-72875"/>
            <a:ext cx="9441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0.01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735166" y="5297651"/>
            <a:ext cx="9441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0.07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89988" y="1740231"/>
            <a:ext cx="9441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0.07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508732" y="66214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66" name="矩形 65"/>
          <p:cNvSpPr/>
          <p:nvPr/>
        </p:nvSpPr>
        <p:spPr>
          <a:xfrm>
            <a:off x="8124686" y="-119242"/>
            <a:ext cx="1161486" cy="579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未知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83112" y="1989634"/>
            <a:ext cx="1347152" cy="579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一定有</a:t>
            </a:r>
            <a:endParaRPr lang="zh-CN" altLang="zh-CN" sz="28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22598" y="5806058"/>
            <a:ext cx="2751589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看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电荷守恒</a:t>
            </a:r>
            <a:endParaRPr lang="zh-CN" altLang="zh-CN" sz="3200" b="1" kern="100" baseline="-250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586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2" grpId="0"/>
      <p:bldP spid="4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716640"/>
            <a:ext cx="1187319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，根据反应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，可知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溶液中正电荷为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为硫酸钡，其物质的量为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，硫酸根离子所带的负电荷为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mol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，说明溶液中正负电荷相等，所以若检验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存在，因肯定存在的离子电荷总数已相等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一定　因为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存在，因为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肯定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存在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的离子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电荷总数已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相等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020048"/>
              </p:ext>
            </p:extLst>
          </p:nvPr>
        </p:nvGraphicFramePr>
        <p:xfrm>
          <a:off x="7131712" y="3434174"/>
          <a:ext cx="1244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2" name="文档" r:id="rId4" imgW="1243893" imgH="761427" progId="Word.Document.12">
                  <p:embed/>
                </p:oleObj>
              </mc:Choice>
              <mc:Fallback>
                <p:oleObj name="文档" r:id="rId4" imgW="124389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1712" y="3434174"/>
                        <a:ext cx="1244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446587"/>
              </p:ext>
            </p:extLst>
          </p:nvPr>
        </p:nvGraphicFramePr>
        <p:xfrm>
          <a:off x="6980806" y="21361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3" name="文档" r:id="rId21" imgW="962712" imgH="727226" progId="Word.Document.12">
                  <p:embed/>
                </p:oleObj>
              </mc:Choice>
              <mc:Fallback>
                <p:oleObj name="文档" r:id="rId21" imgW="962712" imgH="72722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806" y="21361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750"/>
              </p:ext>
            </p:extLst>
          </p:nvPr>
        </p:nvGraphicFramePr>
        <p:xfrm>
          <a:off x="1487488" y="14884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4" name="文档" r:id="rId24" imgW="962712" imgH="726506" progId="Word.Document.12">
                  <p:embed/>
                </p:oleObj>
              </mc:Choice>
              <mc:Fallback>
                <p:oleObj name="文档" r:id="rId24" imgW="962712" imgH="72650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4884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417688"/>
              </p:ext>
            </p:extLst>
          </p:nvPr>
        </p:nvGraphicFramePr>
        <p:xfrm>
          <a:off x="440400" y="156284"/>
          <a:ext cx="11215688" cy="673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" name="文档" r:id="rId4" imgW="11359938" imgH="6840794" progId="Word.Document.12">
                  <p:embed/>
                </p:oleObj>
              </mc:Choice>
              <mc:Fallback>
                <p:oleObj name="文档" r:id="rId4" imgW="11359938" imgH="684079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00" y="156284"/>
                        <a:ext cx="11215688" cy="673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629619" y="8014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8725" y="81834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698081"/>
              </p:ext>
            </p:extLst>
          </p:nvPr>
        </p:nvGraphicFramePr>
        <p:xfrm>
          <a:off x="6223000" y="1498600"/>
          <a:ext cx="5473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" name="文档" r:id="rId7" imgW="5569278" imgH="687855" progId="Word.Document.12">
                  <p:embed/>
                </p:oleObj>
              </mc:Choice>
              <mc:Fallback>
                <p:oleObj name="文档" r:id="rId7" imgW="5569278" imgH="6878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3000" y="1498600"/>
                        <a:ext cx="54737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28798" y="225083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较强碱性中不能大量共存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48579" y="30183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4015" y="37536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7920" y="520428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能大量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75457"/>
              </p:ext>
            </p:extLst>
          </p:nvPr>
        </p:nvGraphicFramePr>
        <p:xfrm>
          <a:off x="546100" y="5930900"/>
          <a:ext cx="5537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" name="文档" r:id="rId10" imgW="5557374" imgH="784529" progId="Word.Document.12">
                  <p:embed/>
                </p:oleObj>
              </mc:Choice>
              <mc:Fallback>
                <p:oleObj name="文档" r:id="rId10" imgW="5557374" imgH="7845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6100" y="5930900"/>
                        <a:ext cx="55372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16154" y="96235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相对强的酸制备相对弱的酸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87094" y="2263533"/>
            <a:ext cx="6650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 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 == 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Al(OH)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8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54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96530"/>
              </p:ext>
            </p:extLst>
          </p:nvPr>
        </p:nvGraphicFramePr>
        <p:xfrm>
          <a:off x="250983" y="969947"/>
          <a:ext cx="11971337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文档" r:id="rId4" imgW="11970576" imgH="5341046" progId="Word.Document.12">
                  <p:embed/>
                </p:oleObj>
              </mc:Choice>
              <mc:Fallback>
                <p:oleObj name="文档" r:id="rId4" imgW="11970576" imgH="53410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983" y="969947"/>
                        <a:ext cx="11971337" cy="534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3708</Words>
  <Application>Microsoft Office PowerPoint</Application>
  <PresentationFormat>自定义</PresentationFormat>
  <Paragraphs>1080</Paragraphs>
  <Slides>76</Slides>
  <Notes>2</Notes>
  <HiddenSlides>10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8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1089</cp:revision>
  <dcterms:created xsi:type="dcterms:W3CDTF">2014-11-27T01:03:08Z</dcterms:created>
  <dcterms:modified xsi:type="dcterms:W3CDTF">2016-06-28T06:50:26Z</dcterms:modified>
</cp:coreProperties>
</file>